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28" r:id="rId3"/>
    <p:sldId id="277" r:id="rId4"/>
    <p:sldId id="330" r:id="rId5"/>
    <p:sldId id="331" r:id="rId6"/>
    <p:sldId id="321" r:id="rId7"/>
    <p:sldId id="287" r:id="rId8"/>
    <p:sldId id="322" r:id="rId9"/>
    <p:sldId id="323" r:id="rId10"/>
    <p:sldId id="324" r:id="rId11"/>
    <p:sldId id="326" r:id="rId12"/>
    <p:sldId id="327" r:id="rId13"/>
    <p:sldId id="33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386C-CCB9-2041-9546-3524F664C5C2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27B90-CD5F-1646-97BD-93CB9FC9A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4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7, Gaps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1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0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7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8BB5A-3543-CE4B-9159-D4AE75FCE2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9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EA07F-FF96-4350-9115-76555E09E4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 different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6 OSM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7B90-CD5F-1646-97BD-93CB9FC9A6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9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F7E2-31E2-3043-AFA2-4F9683C02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5B518-73A3-DD45-9D86-AD9862F43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CF99-F8C9-7B41-B5E5-9DDB7AC6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EB52-3257-B04F-B970-B16E4AA3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52F04-7E50-9348-9F4F-25C317D7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6F3F-A98C-5448-AB84-ACA5019D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6B07C-0B8D-5842-A58B-194D26A76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6D79F-027C-E048-B044-AA82B16A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AC62A-7871-8348-9C91-A7B17791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432B-BDE7-CC47-90D8-C2F1D444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29146-BE5B-C74D-A9AD-3904CA73F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26A7A-1DAD-3943-BD14-24343A42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4140-A9B0-CD43-B6FA-7B933FC8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9C0C-6971-DF41-9DA3-0F5045EA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92955-83B2-E64D-90D1-0AA6B2F2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0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7545-25D8-E54D-A560-3A8F5890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27905-0FFC-594F-AB60-B1551F8D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122D-A57C-FB4F-A8D9-1AD54EE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583D-9346-6E4C-96CA-2B1855A8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1CD4-086D-C249-A850-CC98E2F2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4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D66-D1C9-204E-ACD0-94119816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BB7AF-63E2-6445-8BD8-6273AD48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DCC-A853-A945-9660-18B6D9B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CFA76-99F7-404C-8556-614BCB7E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DF8A-EB91-C24E-9209-3DCA7A1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CDF-4F7A-3D41-8A09-ABC00726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7C1D-F7EC-784D-9533-AC794BD04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1F662-3EBF-3049-932E-780CC157B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6F3A-CC99-AC47-A39D-CE0E4B2E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AE04-A393-4C40-9637-2FDF5404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D5C0A-D4E7-6743-AE7E-8414F5E0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8071-8C04-D344-8A78-B2CEC773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56E0-A5C0-BB40-9ACE-72EB8A66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06009-C44A-F74E-9AD2-A91F19CD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02FB0-5D65-6347-8CA7-4754E0563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21F2D-300C-4346-9F1D-D8FAE5B13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94B2F-5DBE-7B4F-8D10-A7AB7F58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B4378-15EC-7342-B4DE-AD53389A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F0C31-4995-834E-828F-496CE851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3973-285B-F54C-AB4B-B092149D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E4D82-4F50-3E4F-995D-E70DAFB1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401F7-B747-674F-B560-C62F0203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7568-FBE9-4440-9382-B409B63C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8D497-2B3D-424E-801E-D3C6D797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5E934-D071-7741-B0FF-74C56941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05C39-105A-7E4E-A719-186D0CC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7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2999-0299-DB46-A060-8D672BE1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44DE-A217-A24D-8E61-EA1EC4DD8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D4C21-073E-0342-8E62-8825709BA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0D64F-9BE5-D94E-BD57-8E91651F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1F84A-DB74-4943-A0B9-DF3994BB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3C17F-BA90-774E-B124-71EA1B47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87A4-1CC2-ED4A-A3C6-E2E8716E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F07C-097A-4E49-9D87-34AC46BDA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BD022-6F47-BD41-BF6D-EEFD2F78B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D1E3F-5C36-0A4B-A203-9E57CFB8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0567D-2661-8E41-8DDF-560222C6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F5D3B-098E-2D43-89F3-4CF5998B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2CCD3-D763-474B-8A0B-629C9F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05AE5-B70C-4F49-8383-F08ABD33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0A6B8-AE46-FA4E-9A3D-70758AA0E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DD77-24C9-1A4A-A84E-33AA0441537D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C36E-27E3-7B48-9F29-430ACA139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9D5E2-8351-254C-B695-69352124E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A3196-747F-2446-96C1-36526722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jpg"/><Relationship Id="rId7" Type="http://schemas.openxmlformats.org/officeDocument/2006/relationships/image" Target="../media/image48.em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11" Type="http://schemas.openxmlformats.org/officeDocument/2006/relationships/image" Target="../media/image10.png"/><Relationship Id="rId5" Type="http://schemas.openxmlformats.org/officeDocument/2006/relationships/image" Target="../media/image46.jpg"/><Relationship Id="rId10" Type="http://schemas.openxmlformats.org/officeDocument/2006/relationships/image" Target="../media/image8.png"/><Relationship Id="rId4" Type="http://schemas.openxmlformats.org/officeDocument/2006/relationships/image" Target="../media/image45.jp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C1B97A-ED90-6D4F-BC53-26BE8420EA26}"/>
              </a:ext>
            </a:extLst>
          </p:cNvPr>
          <p:cNvSpPr/>
          <p:nvPr/>
        </p:nvSpPr>
        <p:spPr>
          <a:xfrm>
            <a:off x="7639665" y="324465"/>
            <a:ext cx="2462980" cy="7527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29D150-5803-314F-BBC2-1BB1CA2BA27F}"/>
              </a:ext>
            </a:extLst>
          </p:cNvPr>
          <p:cNvSpPr/>
          <p:nvPr/>
        </p:nvSpPr>
        <p:spPr>
          <a:xfrm>
            <a:off x="8008375" y="1450259"/>
            <a:ext cx="1887794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3B0570-9B0F-3F47-B920-0B8F90E09CAC}"/>
              </a:ext>
            </a:extLst>
          </p:cNvPr>
          <p:cNvSpPr/>
          <p:nvPr/>
        </p:nvSpPr>
        <p:spPr>
          <a:xfrm>
            <a:off x="7698657" y="2576053"/>
            <a:ext cx="2462980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9F6F25-4CF8-3C48-A446-39787C49FF2B}"/>
              </a:ext>
            </a:extLst>
          </p:cNvPr>
          <p:cNvSpPr/>
          <p:nvPr/>
        </p:nvSpPr>
        <p:spPr>
          <a:xfrm>
            <a:off x="7993627" y="3701847"/>
            <a:ext cx="1887794" cy="7669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FC4AC3-041C-2445-91FC-557C4ACCC5E5}"/>
              </a:ext>
            </a:extLst>
          </p:cNvPr>
          <p:cNvSpPr/>
          <p:nvPr/>
        </p:nvSpPr>
        <p:spPr>
          <a:xfrm>
            <a:off x="7875641" y="4827641"/>
            <a:ext cx="2131143" cy="7140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52B5C3-6833-874F-9A8E-F8BA1F18F7CA}"/>
              </a:ext>
            </a:extLst>
          </p:cNvPr>
          <p:cNvSpPr/>
          <p:nvPr/>
        </p:nvSpPr>
        <p:spPr>
          <a:xfrm>
            <a:off x="7875641" y="5793634"/>
            <a:ext cx="2175387" cy="8234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70C8B-4EC7-5F42-A463-C9AC189C0E82}"/>
              </a:ext>
            </a:extLst>
          </p:cNvPr>
          <p:cNvSpPr txBox="1"/>
          <p:nvPr/>
        </p:nvSpPr>
        <p:spPr>
          <a:xfrm>
            <a:off x="1865670" y="516193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79E1D-34BF-DA44-8BE4-3E023FF46627}"/>
              </a:ext>
            </a:extLst>
          </p:cNvPr>
          <p:cNvSpPr txBox="1"/>
          <p:nvPr/>
        </p:nvSpPr>
        <p:spPr>
          <a:xfrm>
            <a:off x="1891480" y="3613045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B11DB-3E01-BA49-B449-9AFEF29189CE}"/>
              </a:ext>
            </a:extLst>
          </p:cNvPr>
          <p:cNvSpPr txBox="1"/>
          <p:nvPr/>
        </p:nvSpPr>
        <p:spPr>
          <a:xfrm>
            <a:off x="7639666" y="523256"/>
            <a:ext cx="246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Visual feature Semantics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10A40-1AD1-4940-A019-C4E91852CAAF}"/>
              </a:ext>
            </a:extLst>
          </p:cNvPr>
          <p:cNvSpPr txBox="1"/>
          <p:nvPr/>
        </p:nvSpPr>
        <p:spPr>
          <a:xfrm>
            <a:off x="7735531" y="1641988"/>
            <a:ext cx="246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Object Semantics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14703D-4588-404C-84E7-90E0302394AB}"/>
              </a:ext>
            </a:extLst>
          </p:cNvPr>
          <p:cNvSpPr txBox="1"/>
          <p:nvPr/>
        </p:nvSpPr>
        <p:spPr>
          <a:xfrm>
            <a:off x="7698657" y="2696638"/>
            <a:ext cx="246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Spatial Relationship Semantics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67B86-AA4D-7B48-9065-1F18A72BFEC6}"/>
              </a:ext>
            </a:extLst>
          </p:cNvPr>
          <p:cNvSpPr txBox="1"/>
          <p:nvPr/>
        </p:nvSpPr>
        <p:spPr>
          <a:xfrm>
            <a:off x="7842456" y="3907702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Scene Semantics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CD113-889C-C246-A48C-3190E879F9B1}"/>
              </a:ext>
            </a:extLst>
          </p:cNvPr>
          <p:cNvSpPr txBox="1"/>
          <p:nvPr/>
        </p:nvSpPr>
        <p:spPr>
          <a:xfrm>
            <a:off x="7860893" y="5019370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Behavior Semantics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19000-7FB6-0341-8964-6D87EF3383E8}"/>
              </a:ext>
            </a:extLst>
          </p:cNvPr>
          <p:cNvSpPr txBox="1"/>
          <p:nvPr/>
        </p:nvSpPr>
        <p:spPr>
          <a:xfrm>
            <a:off x="7875641" y="6020693"/>
            <a:ext cx="219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Emontinal</a:t>
            </a:r>
            <a:r>
              <a:rPr lang="en-US" dirty="0">
                <a:latin typeface="Times" pitchFamily="2" charset="0"/>
              </a:rPr>
              <a:t> Semantics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E3E003-12F2-1E4C-B242-A8F3CAF11942}"/>
              </a:ext>
            </a:extLst>
          </p:cNvPr>
          <p:cNvCxnSpPr>
            <a:cxnSpLocks/>
          </p:cNvCxnSpPr>
          <p:nvPr/>
        </p:nvCxnSpPr>
        <p:spPr>
          <a:xfrm flipH="1">
            <a:off x="6223819" y="707922"/>
            <a:ext cx="12683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FB3E0-7D12-EA40-B18C-0DBD7FC5207D}"/>
              </a:ext>
            </a:extLst>
          </p:cNvPr>
          <p:cNvSpPr txBox="1"/>
          <p:nvPr/>
        </p:nvSpPr>
        <p:spPr>
          <a:xfrm>
            <a:off x="4675238" y="523256"/>
            <a:ext cx="132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Visual Level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49DAE-C5B1-6743-8FB7-A904CCE59A8C}"/>
              </a:ext>
            </a:extLst>
          </p:cNvPr>
          <p:cNvCxnSpPr>
            <a:cxnSpLocks/>
          </p:cNvCxnSpPr>
          <p:nvPr/>
        </p:nvCxnSpPr>
        <p:spPr>
          <a:xfrm flipH="1">
            <a:off x="3097160" y="700859"/>
            <a:ext cx="12683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E896A13F-0064-B04B-8870-1FC781170569}"/>
              </a:ext>
            </a:extLst>
          </p:cNvPr>
          <p:cNvSpPr/>
          <p:nvPr/>
        </p:nvSpPr>
        <p:spPr>
          <a:xfrm>
            <a:off x="6681018" y="1632157"/>
            <a:ext cx="353963" cy="1543664"/>
          </a:xfrm>
          <a:prstGeom prst="leftBrace">
            <a:avLst>
              <a:gd name="adj1" fmla="val 8333"/>
              <a:gd name="adj2" fmla="val 509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A0151-9AD7-FC42-B670-4EFEBA4C4E24}"/>
              </a:ext>
            </a:extLst>
          </p:cNvPr>
          <p:cNvSpPr txBox="1"/>
          <p:nvPr/>
        </p:nvSpPr>
        <p:spPr>
          <a:xfrm>
            <a:off x="4689987" y="2206721"/>
            <a:ext cx="132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Object Level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E79236D-99B9-9547-9219-64847EBB955C}"/>
              </a:ext>
            </a:extLst>
          </p:cNvPr>
          <p:cNvSpPr/>
          <p:nvPr/>
        </p:nvSpPr>
        <p:spPr>
          <a:xfrm>
            <a:off x="6681018" y="3922450"/>
            <a:ext cx="353963" cy="24823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571816-F733-D44C-B19F-CC62C072270D}"/>
              </a:ext>
            </a:extLst>
          </p:cNvPr>
          <p:cNvSpPr txBox="1"/>
          <p:nvPr/>
        </p:nvSpPr>
        <p:spPr>
          <a:xfrm>
            <a:off x="4431890" y="4978945"/>
            <a:ext cx="18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Notion Level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06C7E77-5227-A44C-97AE-89449EB2FE30}"/>
              </a:ext>
            </a:extLst>
          </p:cNvPr>
          <p:cNvSpPr/>
          <p:nvPr/>
        </p:nvSpPr>
        <p:spPr>
          <a:xfrm>
            <a:off x="4085303" y="2391387"/>
            <a:ext cx="280220" cy="2812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B4867618-86E4-C443-AA74-74D7FB23263C}"/>
              </a:ext>
            </a:extLst>
          </p:cNvPr>
          <p:cNvSpPr/>
          <p:nvPr/>
        </p:nvSpPr>
        <p:spPr>
          <a:xfrm>
            <a:off x="2337618" y="1265901"/>
            <a:ext cx="383458" cy="213851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BD291-E3BF-654F-A147-527B111D0B7F}"/>
              </a:ext>
            </a:extLst>
          </p:cNvPr>
          <p:cNvSpPr txBox="1"/>
          <p:nvPr/>
        </p:nvSpPr>
        <p:spPr>
          <a:xfrm>
            <a:off x="1655504" y="2090269"/>
            <a:ext cx="174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404849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C49DB-CC1A-BC44-B6CC-B5A06130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3" t="9248" r="9396" b="12473"/>
          <a:stretch/>
        </p:blipFill>
        <p:spPr>
          <a:xfrm>
            <a:off x="6195428" y="104623"/>
            <a:ext cx="5220928" cy="4719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D8F6A-8FCA-034D-828F-C6C1D2BFA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1" t="7641" r="15041" b="15248"/>
          <a:stretch/>
        </p:blipFill>
        <p:spPr>
          <a:xfrm>
            <a:off x="1002890" y="486697"/>
            <a:ext cx="5161936" cy="3274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B7227-8673-6E48-A529-7F5BD0AFEC8D}"/>
              </a:ext>
            </a:extLst>
          </p:cNvPr>
          <p:cNvSpPr txBox="1"/>
          <p:nvPr/>
        </p:nvSpPr>
        <p:spPr>
          <a:xfrm>
            <a:off x="1843548" y="1814052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Front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399D5-E231-5D48-9C16-D2768CAEDC6A}"/>
              </a:ext>
            </a:extLst>
          </p:cNvPr>
          <p:cNvSpPr txBox="1"/>
          <p:nvPr/>
        </p:nvSpPr>
        <p:spPr>
          <a:xfrm>
            <a:off x="3052916" y="1799963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Right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32F76-EEA2-0749-94A2-A7BB696AECEA}"/>
              </a:ext>
            </a:extLst>
          </p:cNvPr>
          <p:cNvSpPr txBox="1"/>
          <p:nvPr/>
        </p:nvSpPr>
        <p:spPr>
          <a:xfrm>
            <a:off x="3023419" y="2802853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Back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D64E7-93FA-5942-B1A9-F64631811B0E}"/>
              </a:ext>
            </a:extLst>
          </p:cNvPr>
          <p:cNvSpPr txBox="1"/>
          <p:nvPr/>
        </p:nvSpPr>
        <p:spPr>
          <a:xfrm>
            <a:off x="2040194" y="2656029"/>
            <a:ext cx="67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Left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F5F40-B0DC-3740-A1A3-DA06D31DE050}"/>
              </a:ext>
            </a:extLst>
          </p:cNvPr>
          <p:cNvSpPr/>
          <p:nvPr/>
        </p:nvSpPr>
        <p:spPr>
          <a:xfrm>
            <a:off x="1297858" y="339213"/>
            <a:ext cx="2728452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95A1D-C451-9340-8FD9-36247E98659F}"/>
              </a:ext>
            </a:extLst>
          </p:cNvPr>
          <p:cNvSpPr/>
          <p:nvPr/>
        </p:nvSpPr>
        <p:spPr>
          <a:xfrm>
            <a:off x="4306530" y="206481"/>
            <a:ext cx="2728452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0F79D8-AB85-944D-A29E-391B15E35DE9}"/>
              </a:ext>
            </a:extLst>
          </p:cNvPr>
          <p:cNvSpPr/>
          <p:nvPr/>
        </p:nvSpPr>
        <p:spPr>
          <a:xfrm rot="18265541">
            <a:off x="3362632" y="1209368"/>
            <a:ext cx="368710" cy="590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4C02-B451-EA48-9D58-49FCAD8F53DB}"/>
              </a:ext>
            </a:extLst>
          </p:cNvPr>
          <p:cNvSpPr txBox="1"/>
          <p:nvPr/>
        </p:nvSpPr>
        <p:spPr>
          <a:xfrm>
            <a:off x="3199185" y="988142"/>
            <a:ext cx="135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No </a:t>
            </a:r>
            <a:r>
              <a:rPr lang="en-US" sz="1400" dirty="0" err="1">
                <a:latin typeface="Times" pitchFamily="2" charset="0"/>
              </a:rPr>
              <a:t>intersctions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E4885-54EF-5744-A3EB-81DC5273B947}"/>
              </a:ext>
            </a:extLst>
          </p:cNvPr>
          <p:cNvSpPr txBox="1"/>
          <p:nvPr/>
        </p:nvSpPr>
        <p:spPr>
          <a:xfrm>
            <a:off x="8476635" y="2284353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Front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2B501-1B36-3340-B891-548DD075312B}"/>
              </a:ext>
            </a:extLst>
          </p:cNvPr>
          <p:cNvSpPr txBox="1"/>
          <p:nvPr/>
        </p:nvSpPr>
        <p:spPr>
          <a:xfrm>
            <a:off x="7657546" y="2554829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Right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2952B-B8CF-7841-A181-0693869D75F3}"/>
              </a:ext>
            </a:extLst>
          </p:cNvPr>
          <p:cNvSpPr txBox="1"/>
          <p:nvPr/>
        </p:nvSpPr>
        <p:spPr>
          <a:xfrm>
            <a:off x="8490738" y="1504665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Left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E982-3CCD-0F40-8B63-6A60F35DF946}"/>
              </a:ext>
            </a:extLst>
          </p:cNvPr>
          <p:cNvSpPr txBox="1"/>
          <p:nvPr/>
        </p:nvSpPr>
        <p:spPr>
          <a:xfrm>
            <a:off x="7307826" y="1758957"/>
            <a:ext cx="95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Back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09B662-8CB6-0D46-B3A5-3FB5AB6F0105}"/>
              </a:ext>
            </a:extLst>
          </p:cNvPr>
          <p:cNvSpPr txBox="1"/>
          <p:nvPr/>
        </p:nvSpPr>
        <p:spPr>
          <a:xfrm>
            <a:off x="8029830" y="1320060"/>
            <a:ext cx="68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" pitchFamily="2" charset="0"/>
              </a:rPr>
              <a:t>&gt;</a:t>
            </a:r>
            <a:r>
              <a:rPr lang="zh-CN" altLang="en-US" sz="1400" dirty="0">
                <a:latin typeface="Times" pitchFamily="2" charset="0"/>
              </a:rPr>
              <a:t> </a:t>
            </a:r>
            <a:r>
              <a:rPr lang="en-US" altLang="zh-CN" sz="1400" dirty="0">
                <a:latin typeface="Times" pitchFamily="2" charset="0"/>
              </a:rPr>
              <a:t>5m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7B0C6E-675D-B848-B74C-5FF43DF26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15" y="309772"/>
            <a:ext cx="1836119" cy="1836119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41F96BC-5C19-C345-9683-0BB895C3DE93}"/>
              </a:ext>
            </a:extLst>
          </p:cNvPr>
          <p:cNvSpPr/>
          <p:nvPr/>
        </p:nvSpPr>
        <p:spPr>
          <a:xfrm>
            <a:off x="5406978" y="486697"/>
            <a:ext cx="273132" cy="100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0E11C4-1410-5F43-BBB7-11CF07771687}"/>
              </a:ext>
            </a:extLst>
          </p:cNvPr>
          <p:cNvCxnSpPr>
            <a:stCxn id="13" idx="5"/>
          </p:cNvCxnSpPr>
          <p:nvPr/>
        </p:nvCxnSpPr>
        <p:spPr>
          <a:xfrm flipV="1">
            <a:off x="3792920" y="1142030"/>
            <a:ext cx="1614058" cy="37315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33D33F1-6E52-CA4B-AD18-9DD7E0B0E6B2}"/>
              </a:ext>
            </a:extLst>
          </p:cNvPr>
          <p:cNvSpPr txBox="1"/>
          <p:nvPr/>
        </p:nvSpPr>
        <p:spPr>
          <a:xfrm>
            <a:off x="3208381" y="3635186"/>
            <a:ext cx="1372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19EE6-3D98-F948-80B1-1A1E27D5CE1F}"/>
              </a:ext>
            </a:extLst>
          </p:cNvPr>
          <p:cNvSpPr txBox="1"/>
          <p:nvPr/>
        </p:nvSpPr>
        <p:spPr>
          <a:xfrm>
            <a:off x="8805892" y="3684395"/>
            <a:ext cx="1372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3D15-A5A2-8446-B2B6-D9B0B366D4BF}"/>
              </a:ext>
            </a:extLst>
          </p:cNvPr>
          <p:cNvSpPr txBox="1"/>
          <p:nvPr/>
        </p:nvSpPr>
        <p:spPr>
          <a:xfrm>
            <a:off x="3755924" y="2825306"/>
            <a:ext cx="98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junction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5D0CEAC-F3A1-1A4E-A27D-E78EA0DF875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480619" y="2622907"/>
            <a:ext cx="766918" cy="2023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10316-A0B6-F642-98A0-115EF2B9F15D}"/>
              </a:ext>
            </a:extLst>
          </p:cNvPr>
          <p:cNvSpPr/>
          <p:nvPr/>
        </p:nvSpPr>
        <p:spPr>
          <a:xfrm rot="5400000">
            <a:off x="10105937" y="3918454"/>
            <a:ext cx="2728452" cy="339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152FB0-150A-E443-A4BE-F347CB3432FC}"/>
              </a:ext>
            </a:extLst>
          </p:cNvPr>
          <p:cNvSpPr/>
          <p:nvPr/>
        </p:nvSpPr>
        <p:spPr>
          <a:xfrm rot="5400000">
            <a:off x="10276003" y="1128908"/>
            <a:ext cx="2312714" cy="26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2090B-971E-EE46-A5DA-4F9AA4975026}"/>
              </a:ext>
            </a:extLst>
          </p:cNvPr>
          <p:cNvSpPr/>
          <p:nvPr/>
        </p:nvSpPr>
        <p:spPr>
          <a:xfrm rot="5400000">
            <a:off x="11071141" y="2263188"/>
            <a:ext cx="857263" cy="187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87BBE-B2D1-BE42-9517-79E4235AA747}"/>
              </a:ext>
            </a:extLst>
          </p:cNvPr>
          <p:cNvSpPr/>
          <p:nvPr/>
        </p:nvSpPr>
        <p:spPr>
          <a:xfrm>
            <a:off x="8476635" y="16242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54AD45-F83D-9046-94A9-3981948C896B}"/>
              </a:ext>
            </a:extLst>
          </p:cNvPr>
          <p:cNvSpPr/>
          <p:nvPr/>
        </p:nvSpPr>
        <p:spPr>
          <a:xfrm>
            <a:off x="8502035" y="13067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4D0A38-8CCC-8242-A054-A4FCA03C599E}"/>
              </a:ext>
            </a:extLst>
          </p:cNvPr>
          <p:cNvCxnSpPr/>
          <p:nvPr/>
        </p:nvCxnSpPr>
        <p:spPr>
          <a:xfrm>
            <a:off x="8616192" y="1328607"/>
            <a:ext cx="0" cy="3184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BE19959-DE24-284E-A2F0-BA4B0F592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57" y="289827"/>
            <a:ext cx="1810610" cy="181061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1CEC502-A1C4-2F42-8CE1-9A2111D05F44}"/>
              </a:ext>
            </a:extLst>
          </p:cNvPr>
          <p:cNvSpPr/>
          <p:nvPr/>
        </p:nvSpPr>
        <p:spPr>
          <a:xfrm>
            <a:off x="10084302" y="309772"/>
            <a:ext cx="237506" cy="1181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06AE530-6E2D-A744-B228-E5BE41333268}"/>
              </a:ext>
            </a:extLst>
          </p:cNvPr>
          <p:cNvCxnSpPr/>
          <p:nvPr/>
        </p:nvCxnSpPr>
        <p:spPr>
          <a:xfrm flipV="1">
            <a:off x="8625641" y="663677"/>
            <a:ext cx="1469637" cy="59730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1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A95260-0DBE-EC43-BB57-B54E31CE9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75905"/>
              </p:ext>
            </p:extLst>
          </p:nvPr>
        </p:nvGraphicFramePr>
        <p:xfrm>
          <a:off x="2961715" y="1683492"/>
          <a:ext cx="2451510" cy="22742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585">
                  <a:extLst>
                    <a:ext uri="{9D8B030D-6E8A-4147-A177-3AD203B41FA5}">
                      <a16:colId xmlns:a16="http://schemas.microsoft.com/office/drawing/2014/main" val="638196182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157782883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046096513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1569981057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3371478246"/>
                    </a:ext>
                  </a:extLst>
                </a:gridCol>
                <a:gridCol w="408585">
                  <a:extLst>
                    <a:ext uri="{9D8B030D-6E8A-4147-A177-3AD203B41FA5}">
                      <a16:colId xmlns:a16="http://schemas.microsoft.com/office/drawing/2014/main" val="1640456436"/>
                    </a:ext>
                  </a:extLst>
                </a:gridCol>
              </a:tblGrid>
              <a:tr h="3790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455136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42508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55464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13790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062930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1692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1BF0E638-D983-434D-A0D8-4583E2CA0BFE}"/>
              </a:ext>
            </a:extLst>
          </p:cNvPr>
          <p:cNvSpPr/>
          <p:nvPr/>
        </p:nvSpPr>
        <p:spPr>
          <a:xfrm>
            <a:off x="2920749" y="1627504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4347E7-2CF3-6941-9438-FC10372BDF75}"/>
              </a:ext>
            </a:extLst>
          </p:cNvPr>
          <p:cNvSpPr/>
          <p:nvPr/>
        </p:nvSpPr>
        <p:spPr>
          <a:xfrm>
            <a:off x="2925669" y="3903667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9DE1F9-3D92-F34B-A596-4CDE843C50A2}"/>
              </a:ext>
            </a:extLst>
          </p:cNvPr>
          <p:cNvSpPr/>
          <p:nvPr/>
        </p:nvSpPr>
        <p:spPr>
          <a:xfrm>
            <a:off x="5359128" y="1647167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60306A-D6F1-FA49-AF4D-FC91AA81ED04}"/>
              </a:ext>
            </a:extLst>
          </p:cNvPr>
          <p:cNvSpPr/>
          <p:nvPr/>
        </p:nvSpPr>
        <p:spPr>
          <a:xfrm>
            <a:off x="5365701" y="3908578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F8D199-94CE-FC4A-A621-FA45E6B26238}"/>
              </a:ext>
            </a:extLst>
          </p:cNvPr>
          <p:cNvSpPr/>
          <p:nvPr/>
        </p:nvSpPr>
        <p:spPr>
          <a:xfrm>
            <a:off x="7640236" y="2158440"/>
            <a:ext cx="2064774" cy="206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E07270-6259-7B4E-810A-193C9A48C2BA}"/>
              </a:ext>
            </a:extLst>
          </p:cNvPr>
          <p:cNvSpPr/>
          <p:nvPr/>
        </p:nvSpPr>
        <p:spPr>
          <a:xfrm>
            <a:off x="8623452" y="3126928"/>
            <a:ext cx="88490" cy="884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DAB3062-D897-3941-BEDF-CBBB76E02914}"/>
              </a:ext>
            </a:extLst>
          </p:cNvPr>
          <p:cNvSpPr/>
          <p:nvPr/>
        </p:nvSpPr>
        <p:spPr>
          <a:xfrm rot="10800000">
            <a:off x="7384585" y="1683492"/>
            <a:ext cx="2566219" cy="147293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B2409D-8EA4-854F-9344-BDD10E7878E9}"/>
              </a:ext>
            </a:extLst>
          </p:cNvPr>
          <p:cNvCxnSpPr>
            <a:stCxn id="12" idx="0"/>
            <a:endCxn id="8" idx="0"/>
          </p:cNvCxnSpPr>
          <p:nvPr/>
        </p:nvCxnSpPr>
        <p:spPr>
          <a:xfrm flipV="1">
            <a:off x="8667694" y="2158440"/>
            <a:ext cx="4929" cy="997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ACC57-C282-0047-88F5-EEEC409F9548}"/>
                  </a:ext>
                </a:extLst>
              </p:cNvPr>
              <p:cNvSpPr txBox="1"/>
              <p:nvPr/>
            </p:nvSpPr>
            <p:spPr>
              <a:xfrm>
                <a:off x="7281348" y="688104"/>
                <a:ext cx="294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ACC57-C282-0047-88F5-EEEC409F9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48" y="688104"/>
                <a:ext cx="2949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F61A0BFF-E725-2B4B-AFD3-DD77C710872B}"/>
              </a:ext>
            </a:extLst>
          </p:cNvPr>
          <p:cNvSpPr/>
          <p:nvPr/>
        </p:nvSpPr>
        <p:spPr>
          <a:xfrm>
            <a:off x="7532069" y="1032662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73E7FE-4AA8-6441-BAB9-3FD40C14F643}"/>
              </a:ext>
            </a:extLst>
          </p:cNvPr>
          <p:cNvCxnSpPr>
            <a:stCxn id="12" idx="0"/>
            <a:endCxn id="16" idx="5"/>
          </p:cNvCxnSpPr>
          <p:nvPr/>
        </p:nvCxnSpPr>
        <p:spPr>
          <a:xfrm flipH="1" flipV="1">
            <a:off x="7607600" y="1108193"/>
            <a:ext cx="1060094" cy="204823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9782E4-6728-A04F-9A51-5E32194A175D}"/>
              </a:ext>
            </a:extLst>
          </p:cNvPr>
          <p:cNvSpPr/>
          <p:nvPr/>
        </p:nvSpPr>
        <p:spPr>
          <a:xfrm>
            <a:off x="7861448" y="1642258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142BB4-8CC5-414C-816B-729F440D79DE}"/>
              </a:ext>
            </a:extLst>
          </p:cNvPr>
          <p:cNvSpPr/>
          <p:nvPr/>
        </p:nvSpPr>
        <p:spPr>
          <a:xfrm>
            <a:off x="8161328" y="2237112"/>
            <a:ext cx="88490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FDDC5-352A-B047-9B1D-AF7669AD5AAB}"/>
                  </a:ext>
                </a:extLst>
              </p:cNvPr>
              <p:cNvSpPr txBox="1"/>
              <p:nvPr/>
            </p:nvSpPr>
            <p:spPr>
              <a:xfrm>
                <a:off x="7856519" y="136141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FDDC5-352A-B047-9B1D-AF7669AD5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19" y="1361416"/>
                <a:ext cx="5081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5B0D8-F367-C943-9FD5-9CBE16C9A64F}"/>
                  </a:ext>
                </a:extLst>
              </p:cNvPr>
              <p:cNvSpPr txBox="1"/>
              <p:nvPr/>
            </p:nvSpPr>
            <p:spPr>
              <a:xfrm>
                <a:off x="8204675" y="218913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65B0D8-F367-C943-9FD5-9CBE16C9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75" y="2189136"/>
                <a:ext cx="50816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2E14E-7413-3648-8A75-EBF18B7D361B}"/>
                  </a:ext>
                </a:extLst>
              </p:cNvPr>
              <p:cNvSpPr txBox="1"/>
              <p:nvPr/>
            </p:nvSpPr>
            <p:spPr>
              <a:xfrm>
                <a:off x="8413612" y="3231955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2E14E-7413-3648-8A75-EBF18B7D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612" y="3231955"/>
                <a:ext cx="5081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C4599-429E-1141-ADEB-BE5A226720CF}"/>
                  </a:ext>
                </a:extLst>
              </p:cNvPr>
              <p:cNvSpPr txBox="1"/>
              <p:nvPr/>
            </p:nvSpPr>
            <p:spPr>
              <a:xfrm>
                <a:off x="8581654" y="2476426"/>
                <a:ext cx="508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C4599-429E-1141-ADEB-BE5A2267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654" y="2476426"/>
                <a:ext cx="5081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948D7C-5A81-1F48-9C0D-39B2ACBEBF6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667693" y="2845758"/>
            <a:ext cx="1" cy="310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49AAEF-4F27-C542-9513-6DEDA2B7B253}"/>
              </a:ext>
            </a:extLst>
          </p:cNvPr>
          <p:cNvCxnSpPr>
            <a:cxnSpLocks/>
          </p:cNvCxnSpPr>
          <p:nvPr/>
        </p:nvCxnSpPr>
        <p:spPr>
          <a:xfrm flipV="1">
            <a:off x="8520206" y="2820621"/>
            <a:ext cx="147487" cy="178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8B3DD5-E3A7-B44E-85D5-CA41463830BF}"/>
              </a:ext>
            </a:extLst>
          </p:cNvPr>
          <p:cNvCxnSpPr/>
          <p:nvPr/>
        </p:nvCxnSpPr>
        <p:spPr>
          <a:xfrm>
            <a:off x="8667693" y="2845758"/>
            <a:ext cx="144000" cy="1531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0471E2-34B2-A54D-9C9E-C7C0390ABC0D}"/>
              </a:ext>
            </a:extLst>
          </p:cNvPr>
          <p:cNvSpPr txBox="1"/>
          <p:nvPr/>
        </p:nvSpPr>
        <p:spPr>
          <a:xfrm>
            <a:off x="7908143" y="3574509"/>
            <a:ext cx="151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equirectangular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744B5E-7ED4-684C-8FB0-9873478A066A}"/>
              </a:ext>
            </a:extLst>
          </p:cNvPr>
          <p:cNvSpPr txBox="1"/>
          <p:nvPr/>
        </p:nvSpPr>
        <p:spPr>
          <a:xfrm>
            <a:off x="8375185" y="1044585"/>
            <a:ext cx="151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Cube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face</a:t>
            </a:r>
            <a:endParaRPr lang="en-US" sz="1600" dirty="0">
              <a:latin typeface="Times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52C87-215F-AD4F-B9AB-555707233C33}"/>
                  </a:ext>
                </a:extLst>
              </p:cNvPr>
              <p:cNvSpPr txBox="1"/>
              <p:nvPr/>
            </p:nvSpPr>
            <p:spPr>
              <a:xfrm>
                <a:off x="8782357" y="1355420"/>
                <a:ext cx="673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52C87-215F-AD4F-B9AB-555707233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357" y="1355420"/>
                <a:ext cx="673902" cy="276999"/>
              </a:xfrm>
              <a:prstGeom prst="rect">
                <a:avLst/>
              </a:prstGeom>
              <a:blipFill>
                <a:blip r:embed="rId8"/>
                <a:stretch>
                  <a:fillRect l="-3704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A60108-892A-0B42-8590-BDBD8031CDF1}"/>
                  </a:ext>
                </a:extLst>
              </p:cNvPr>
              <p:cNvSpPr txBox="1"/>
              <p:nvPr/>
            </p:nvSpPr>
            <p:spPr>
              <a:xfrm>
                <a:off x="1967968" y="1331147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A60108-892A-0B42-8590-BDBD8031C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68" y="1331147"/>
                <a:ext cx="1737356" cy="276999"/>
              </a:xfrm>
              <a:prstGeom prst="rect">
                <a:avLst/>
              </a:prstGeom>
              <a:blipFill>
                <a:blip r:embed="rId9"/>
                <a:stretch>
                  <a:fillRect l="-5797" r="-28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B75B15-EA39-BA49-BB41-CCE0F58B690B}"/>
                  </a:ext>
                </a:extLst>
              </p:cNvPr>
              <p:cNvSpPr txBox="1"/>
              <p:nvPr/>
            </p:nvSpPr>
            <p:spPr>
              <a:xfrm>
                <a:off x="4267567" y="1337367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B75B15-EA39-BA49-BB41-CCE0F58B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67" y="1337367"/>
                <a:ext cx="1737356" cy="276999"/>
              </a:xfrm>
              <a:prstGeom prst="rect">
                <a:avLst/>
              </a:prstGeom>
              <a:blipFill>
                <a:blip r:embed="rId10"/>
                <a:stretch>
                  <a:fillRect l="-6569" r="-189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3A88E9-10C1-534E-B204-9BAF23407AAB}"/>
                  </a:ext>
                </a:extLst>
              </p:cNvPr>
              <p:cNvSpPr txBox="1"/>
              <p:nvPr/>
            </p:nvSpPr>
            <p:spPr>
              <a:xfrm>
                <a:off x="2101236" y="4026876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3A88E9-10C1-534E-B204-9BAF23407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36" y="4026876"/>
                <a:ext cx="1737356" cy="276999"/>
              </a:xfrm>
              <a:prstGeom prst="rect">
                <a:avLst/>
              </a:prstGeom>
              <a:blipFill>
                <a:blip r:embed="rId11"/>
                <a:stretch>
                  <a:fillRect l="-5797" r="-188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F124BC-4F8A-854B-BF44-5C26B4981FA5}"/>
                  </a:ext>
                </a:extLst>
              </p:cNvPr>
              <p:cNvSpPr txBox="1"/>
              <p:nvPr/>
            </p:nvSpPr>
            <p:spPr>
              <a:xfrm>
                <a:off x="4253029" y="4026876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F124BC-4F8A-854B-BF44-5C26B498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29" y="4026876"/>
                <a:ext cx="1737356" cy="276999"/>
              </a:xfrm>
              <a:prstGeom prst="rect">
                <a:avLst/>
              </a:prstGeom>
              <a:blipFill>
                <a:blip r:embed="rId12"/>
                <a:stretch>
                  <a:fillRect l="-6522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112A52-784B-9A4B-8155-6F474F1ADA9D}"/>
                  </a:ext>
                </a:extLst>
              </p:cNvPr>
              <p:cNvSpPr txBox="1"/>
              <p:nvPr/>
            </p:nvSpPr>
            <p:spPr>
              <a:xfrm>
                <a:off x="5132496" y="3047421"/>
                <a:ext cx="17373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(0,0,0.5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112A52-784B-9A4B-8155-6F474F1AD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96" y="3047421"/>
                <a:ext cx="1737356" cy="276999"/>
              </a:xfrm>
              <a:prstGeom prst="rect">
                <a:avLst/>
              </a:prstGeom>
              <a:blipFill>
                <a:blip r:embed="rId13"/>
                <a:stretch>
                  <a:fillRect t="-4545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B4F3280-88A4-0748-9D64-BC965BD34978}"/>
              </a:ext>
            </a:extLst>
          </p:cNvPr>
          <p:cNvCxnSpPr>
            <a:stCxn id="42" idx="0"/>
          </p:cNvCxnSpPr>
          <p:nvPr/>
        </p:nvCxnSpPr>
        <p:spPr>
          <a:xfrm rot="16200000" flipV="1">
            <a:off x="4980922" y="2027169"/>
            <a:ext cx="226800" cy="18137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8230C0-7979-0F45-9008-EA95F1CC6ED4}"/>
              </a:ext>
            </a:extLst>
          </p:cNvPr>
          <p:cNvSpPr txBox="1"/>
          <p:nvPr/>
        </p:nvSpPr>
        <p:spPr>
          <a:xfrm>
            <a:off x="3705324" y="4445000"/>
            <a:ext cx="113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22AD36-E1A3-B543-9345-1AF1A30D3059}"/>
              </a:ext>
            </a:extLst>
          </p:cNvPr>
          <p:cNvSpPr txBox="1"/>
          <p:nvPr/>
        </p:nvSpPr>
        <p:spPr>
          <a:xfrm>
            <a:off x="8101003" y="4424895"/>
            <a:ext cx="113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4415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F0C70F-E87A-DE4C-9BD6-ED3938CCC797}"/>
              </a:ext>
            </a:extLst>
          </p:cNvPr>
          <p:cNvSpPr/>
          <p:nvPr/>
        </p:nvSpPr>
        <p:spPr>
          <a:xfrm>
            <a:off x="3144980" y="1676400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3A16FE-218E-5E4A-A483-793B3724A8B4}"/>
              </a:ext>
            </a:extLst>
          </p:cNvPr>
          <p:cNvSpPr/>
          <p:nvPr/>
        </p:nvSpPr>
        <p:spPr>
          <a:xfrm>
            <a:off x="3144980" y="3352800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54491-CB3F-D941-B7EE-B856A51D6C24}"/>
              </a:ext>
            </a:extLst>
          </p:cNvPr>
          <p:cNvSpPr txBox="1"/>
          <p:nvPr/>
        </p:nvSpPr>
        <p:spPr>
          <a:xfrm>
            <a:off x="3428998" y="1957395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069B7-A819-6446-8177-B34453BC9A06}"/>
              </a:ext>
            </a:extLst>
          </p:cNvPr>
          <p:cNvSpPr txBox="1"/>
          <p:nvPr/>
        </p:nvSpPr>
        <p:spPr>
          <a:xfrm>
            <a:off x="3425534" y="3633795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E7864-D446-D442-BC49-842560CF2B15}"/>
              </a:ext>
            </a:extLst>
          </p:cNvPr>
          <p:cNvCxnSpPr>
            <a:cxnSpLocks/>
          </p:cNvCxnSpPr>
          <p:nvPr/>
        </p:nvCxnSpPr>
        <p:spPr>
          <a:xfrm flipH="1">
            <a:off x="4114802" y="895804"/>
            <a:ext cx="6924" cy="7528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43D3E9-DE46-F04D-A337-F79F408A5E84}"/>
              </a:ext>
            </a:extLst>
          </p:cNvPr>
          <p:cNvCxnSpPr>
            <a:cxnSpLocks/>
          </p:cNvCxnSpPr>
          <p:nvPr/>
        </p:nvCxnSpPr>
        <p:spPr>
          <a:xfrm>
            <a:off x="4114801" y="2618505"/>
            <a:ext cx="0" cy="7065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BCB9CA-4161-CB4E-ACD2-6AECB67DE9CA}"/>
              </a:ext>
            </a:extLst>
          </p:cNvPr>
          <p:cNvCxnSpPr>
            <a:cxnSpLocks/>
          </p:cNvCxnSpPr>
          <p:nvPr/>
        </p:nvCxnSpPr>
        <p:spPr>
          <a:xfrm>
            <a:off x="4114801" y="4267200"/>
            <a:ext cx="0" cy="5818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13F8CF-64EB-4544-8471-4737A8DF53B4}"/>
              </a:ext>
            </a:extLst>
          </p:cNvPr>
          <p:cNvSpPr txBox="1"/>
          <p:nvPr/>
        </p:nvSpPr>
        <p:spPr>
          <a:xfrm>
            <a:off x="3893126" y="554182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63BBF8-C0AB-B549-9E9E-E2C745A03E62}"/>
              </a:ext>
            </a:extLst>
          </p:cNvPr>
          <p:cNvSpPr txBox="1"/>
          <p:nvPr/>
        </p:nvSpPr>
        <p:spPr>
          <a:xfrm>
            <a:off x="3768435" y="484909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H(x)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EA4288-E105-2D40-ACC6-8680EFF2E913}"/>
              </a:ext>
            </a:extLst>
          </p:cNvPr>
          <p:cNvSpPr txBox="1"/>
          <p:nvPr/>
        </p:nvSpPr>
        <p:spPr>
          <a:xfrm>
            <a:off x="4121726" y="2895600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9861024-5553-8245-8ADE-7CC5D8E5127D}"/>
              </a:ext>
            </a:extLst>
          </p:cNvPr>
          <p:cNvSpPr/>
          <p:nvPr/>
        </p:nvSpPr>
        <p:spPr>
          <a:xfrm>
            <a:off x="6317670" y="1676395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5626E4-B8BE-E946-9D9F-9B699FB441E6}"/>
              </a:ext>
            </a:extLst>
          </p:cNvPr>
          <p:cNvSpPr/>
          <p:nvPr/>
        </p:nvSpPr>
        <p:spPr>
          <a:xfrm>
            <a:off x="6317670" y="3352795"/>
            <a:ext cx="2133600" cy="9005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E4F88-0A1C-EE4B-BADC-B59C4640D120}"/>
              </a:ext>
            </a:extLst>
          </p:cNvPr>
          <p:cNvSpPr txBox="1"/>
          <p:nvPr/>
        </p:nvSpPr>
        <p:spPr>
          <a:xfrm>
            <a:off x="6601688" y="1957390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D8C5F-36FB-4045-8414-39C86E25A5A6}"/>
              </a:ext>
            </a:extLst>
          </p:cNvPr>
          <p:cNvSpPr txBox="1"/>
          <p:nvPr/>
        </p:nvSpPr>
        <p:spPr>
          <a:xfrm>
            <a:off x="6598224" y="3633790"/>
            <a:ext cx="156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Weight layer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6A3518-47B3-F940-BE88-E97D79663D8A}"/>
              </a:ext>
            </a:extLst>
          </p:cNvPr>
          <p:cNvCxnSpPr>
            <a:cxnSpLocks/>
          </p:cNvCxnSpPr>
          <p:nvPr/>
        </p:nvCxnSpPr>
        <p:spPr>
          <a:xfrm flipH="1">
            <a:off x="7287492" y="895799"/>
            <a:ext cx="6924" cy="7528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BC4A05-F68D-0F4D-A8D4-33A60687DDB0}"/>
              </a:ext>
            </a:extLst>
          </p:cNvPr>
          <p:cNvCxnSpPr>
            <a:cxnSpLocks/>
          </p:cNvCxnSpPr>
          <p:nvPr/>
        </p:nvCxnSpPr>
        <p:spPr>
          <a:xfrm>
            <a:off x="7287491" y="2618500"/>
            <a:ext cx="0" cy="7065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3C9BD5-09A8-F94F-B932-F8168ED5FF49}"/>
              </a:ext>
            </a:extLst>
          </p:cNvPr>
          <p:cNvCxnSpPr>
            <a:cxnSpLocks/>
          </p:cNvCxnSpPr>
          <p:nvPr/>
        </p:nvCxnSpPr>
        <p:spPr>
          <a:xfrm>
            <a:off x="7287491" y="4267195"/>
            <a:ext cx="0" cy="5818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35FA2D-25A1-674E-A3AF-4C8E77BDBDC9}"/>
              </a:ext>
            </a:extLst>
          </p:cNvPr>
          <p:cNvSpPr txBox="1"/>
          <p:nvPr/>
        </p:nvSpPr>
        <p:spPr>
          <a:xfrm>
            <a:off x="7065816" y="554177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6BA471-8D71-1943-9714-4B69E365F346}"/>
              </a:ext>
            </a:extLst>
          </p:cNvPr>
          <p:cNvSpPr txBox="1"/>
          <p:nvPr/>
        </p:nvSpPr>
        <p:spPr>
          <a:xfrm>
            <a:off x="6428505" y="5666504"/>
            <a:ext cx="175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H(x) = F(x) + 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672A2-3E92-C945-8975-5A90D941E57E}"/>
              </a:ext>
            </a:extLst>
          </p:cNvPr>
          <p:cNvSpPr txBox="1"/>
          <p:nvPr/>
        </p:nvSpPr>
        <p:spPr>
          <a:xfrm>
            <a:off x="7294416" y="2895595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C1C01D-C049-2F4D-94E0-EFF84FF18330}"/>
              </a:ext>
            </a:extLst>
          </p:cNvPr>
          <p:cNvSpPr/>
          <p:nvPr/>
        </p:nvSpPr>
        <p:spPr>
          <a:xfrm>
            <a:off x="7142014" y="4862941"/>
            <a:ext cx="304801" cy="3139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E7DC3A-97A3-754E-8746-F827F61CFDC0}"/>
              </a:ext>
            </a:extLst>
          </p:cNvPr>
          <p:cNvSpPr txBox="1"/>
          <p:nvPr/>
        </p:nvSpPr>
        <p:spPr>
          <a:xfrm>
            <a:off x="7051961" y="4761359"/>
            <a:ext cx="4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D30389-B1D7-694B-AE57-B602423E9742}"/>
              </a:ext>
            </a:extLst>
          </p:cNvPr>
          <p:cNvCxnSpPr>
            <a:stCxn id="44" idx="2"/>
          </p:cNvCxnSpPr>
          <p:nvPr/>
        </p:nvCxnSpPr>
        <p:spPr>
          <a:xfrm flipH="1">
            <a:off x="7294414" y="5223024"/>
            <a:ext cx="2" cy="4434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7FDFF712-F907-8544-8252-BBF6B3D9BE45}"/>
              </a:ext>
            </a:extLst>
          </p:cNvPr>
          <p:cNvCxnSpPr>
            <a:cxnSpLocks/>
            <a:endCxn id="44" idx="3"/>
          </p:cNvCxnSpPr>
          <p:nvPr/>
        </p:nvCxnSpPr>
        <p:spPr>
          <a:xfrm rot="16200000" flipH="1">
            <a:off x="5562595" y="3017917"/>
            <a:ext cx="3719950" cy="228600"/>
          </a:xfrm>
          <a:prstGeom prst="curvedConnector4">
            <a:avLst>
              <a:gd name="adj1" fmla="val 342"/>
              <a:gd name="adj2" fmla="val 78181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DEFAC1-8332-4F44-A18C-C819FA1490E8}"/>
              </a:ext>
            </a:extLst>
          </p:cNvPr>
          <p:cNvSpPr txBox="1"/>
          <p:nvPr/>
        </p:nvSpPr>
        <p:spPr>
          <a:xfrm>
            <a:off x="6123708" y="2854035"/>
            <a:ext cx="63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F(x)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FCC842-6D2B-FD45-8BB7-878AB9354FDA}"/>
              </a:ext>
            </a:extLst>
          </p:cNvPr>
          <p:cNvSpPr txBox="1"/>
          <p:nvPr/>
        </p:nvSpPr>
        <p:spPr>
          <a:xfrm>
            <a:off x="7308270" y="4359479"/>
            <a:ext cx="7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" pitchFamily="2" charset="0"/>
              </a:rPr>
              <a:t>ReLu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28984-8A23-134A-87F9-6836FCE2CAF9}"/>
              </a:ext>
            </a:extLst>
          </p:cNvPr>
          <p:cNvSpPr txBox="1"/>
          <p:nvPr/>
        </p:nvSpPr>
        <p:spPr>
          <a:xfrm>
            <a:off x="9116287" y="2895600"/>
            <a:ext cx="90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Identity</a:t>
            </a:r>
          </a:p>
          <a:p>
            <a:pPr algn="ctr"/>
            <a:r>
              <a:rPr lang="en-US" sz="1600" dirty="0">
                <a:latin typeface="Times" pitchFamily="2" charset="0"/>
              </a:rPr>
              <a:t> 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D3AF61-073C-C648-BEB3-EB4323FF02C7}"/>
              </a:ext>
            </a:extLst>
          </p:cNvPr>
          <p:cNvSpPr txBox="1"/>
          <p:nvPr/>
        </p:nvSpPr>
        <p:spPr>
          <a:xfrm>
            <a:off x="3893126" y="6008126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(a)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716DE3-8EE8-A748-B9DE-B3950236F3ED}"/>
              </a:ext>
            </a:extLst>
          </p:cNvPr>
          <p:cNvSpPr txBox="1"/>
          <p:nvPr/>
        </p:nvSpPr>
        <p:spPr>
          <a:xfrm>
            <a:off x="6927268" y="6049874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5226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กลุ่ม 104">
            <a:extLst>
              <a:ext uri="{FF2B5EF4-FFF2-40B4-BE49-F238E27FC236}">
                <a16:creationId xmlns:a16="http://schemas.microsoft.com/office/drawing/2014/main" id="{4FC88DA3-7A23-2B44-ACD9-3F1B1E57D3D8}"/>
              </a:ext>
            </a:extLst>
          </p:cNvPr>
          <p:cNvGrpSpPr/>
          <p:nvPr/>
        </p:nvGrpSpPr>
        <p:grpSpPr>
          <a:xfrm>
            <a:off x="6700226" y="2169716"/>
            <a:ext cx="4226400" cy="1821600"/>
            <a:chOff x="1256069" y="1308393"/>
            <a:chExt cx="7635106" cy="3531148"/>
          </a:xfrm>
          <a:solidFill>
            <a:srgbClr val="FFC000"/>
          </a:solidFill>
        </p:grpSpPr>
        <p:sp>
          <p:nvSpPr>
            <p:cNvPr id="7" name="คิวบ์ 105">
              <a:extLst>
                <a:ext uri="{FF2B5EF4-FFF2-40B4-BE49-F238E27FC236}">
                  <a16:creationId xmlns:a16="http://schemas.microsoft.com/office/drawing/2014/main" id="{43D2DADC-3615-6A4C-9772-3B2C28B24DB4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" name="กลุ่ม 106">
              <a:extLst>
                <a:ext uri="{FF2B5EF4-FFF2-40B4-BE49-F238E27FC236}">
                  <a16:creationId xmlns:a16="http://schemas.microsoft.com/office/drawing/2014/main" id="{D69EA435-D3FA-A34D-88F5-EE8C532B8914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  <a:grpFill/>
          </p:grpSpPr>
          <p:cxnSp>
            <p:nvCxnSpPr>
              <p:cNvPr id="54" name="ตัวเชื่อมต่อตรง 152">
                <a:extLst>
                  <a:ext uri="{FF2B5EF4-FFF2-40B4-BE49-F238E27FC236}">
                    <a16:creationId xmlns:a16="http://schemas.microsoft.com/office/drawing/2014/main" id="{DF9B50E4-86D6-6145-8B22-5C9DC65EB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ตัวเชื่อมต่อตรง 153">
                <a:extLst>
                  <a:ext uri="{FF2B5EF4-FFF2-40B4-BE49-F238E27FC236}">
                    <a16:creationId xmlns:a16="http://schemas.microsoft.com/office/drawing/2014/main" id="{E55BB154-2F4C-7C4B-B08A-AAB6B8BE1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ตัวเชื่อมต่อตรง 154">
                <a:extLst>
                  <a:ext uri="{FF2B5EF4-FFF2-40B4-BE49-F238E27FC236}">
                    <a16:creationId xmlns:a16="http://schemas.microsoft.com/office/drawing/2014/main" id="{9D870ECE-A9D3-584B-81F4-400A45431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ตัวเชื่อมต่อตรง 155">
                <a:extLst>
                  <a:ext uri="{FF2B5EF4-FFF2-40B4-BE49-F238E27FC236}">
                    <a16:creationId xmlns:a16="http://schemas.microsoft.com/office/drawing/2014/main" id="{EACE3C2D-5E30-6844-A636-A40A596A0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ตัวเชื่อมต่อตรง 156">
                <a:extLst>
                  <a:ext uri="{FF2B5EF4-FFF2-40B4-BE49-F238E27FC236}">
                    <a16:creationId xmlns:a16="http://schemas.microsoft.com/office/drawing/2014/main" id="{876AD034-A349-DF44-B679-C509E3485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คิวบ์ 107">
              <a:extLst>
                <a:ext uri="{FF2B5EF4-FFF2-40B4-BE49-F238E27FC236}">
                  <a16:creationId xmlns:a16="http://schemas.microsoft.com/office/drawing/2014/main" id="{3047D56E-6C88-964A-BDA2-347D3741CD93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" name="กลุ่ม 108">
              <a:extLst>
                <a:ext uri="{FF2B5EF4-FFF2-40B4-BE49-F238E27FC236}">
                  <a16:creationId xmlns:a16="http://schemas.microsoft.com/office/drawing/2014/main" id="{DD46C08C-5E5A-5A4D-92EB-5D1E3F716D4C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  <a:grpFill/>
          </p:grpSpPr>
          <p:cxnSp>
            <p:nvCxnSpPr>
              <p:cNvPr id="49" name="ตัวเชื่อมต่อตรง 147">
                <a:extLst>
                  <a:ext uri="{FF2B5EF4-FFF2-40B4-BE49-F238E27FC236}">
                    <a16:creationId xmlns:a16="http://schemas.microsoft.com/office/drawing/2014/main" id="{A8B7F574-9576-6940-82C1-2F4FA196D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ตัวเชื่อมต่อตรง 148">
                <a:extLst>
                  <a:ext uri="{FF2B5EF4-FFF2-40B4-BE49-F238E27FC236}">
                    <a16:creationId xmlns:a16="http://schemas.microsoft.com/office/drawing/2014/main" id="{84803C51-3DC0-D246-846E-EAA08D630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ตัวเชื่อมต่อตรง 149">
                <a:extLst>
                  <a:ext uri="{FF2B5EF4-FFF2-40B4-BE49-F238E27FC236}">
                    <a16:creationId xmlns:a16="http://schemas.microsoft.com/office/drawing/2014/main" id="{51D78BF8-B46E-0C44-A4A2-8A75DC8A65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ตัวเชื่อมต่อตรง 150">
                <a:extLst>
                  <a:ext uri="{FF2B5EF4-FFF2-40B4-BE49-F238E27FC236}">
                    <a16:creationId xmlns:a16="http://schemas.microsoft.com/office/drawing/2014/main" id="{CE880316-A8B4-CB47-903B-D2564D85A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ตัวเชื่อมต่อตรง 151">
                <a:extLst>
                  <a:ext uri="{FF2B5EF4-FFF2-40B4-BE49-F238E27FC236}">
                    <a16:creationId xmlns:a16="http://schemas.microsoft.com/office/drawing/2014/main" id="{5699B107-BD61-EF4B-94D8-39A0BF675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คิวบ์ 109">
              <a:extLst>
                <a:ext uri="{FF2B5EF4-FFF2-40B4-BE49-F238E27FC236}">
                  <a16:creationId xmlns:a16="http://schemas.microsoft.com/office/drawing/2014/main" id="{F2EFA705-EA16-A947-9696-38643D12631A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2" name="กลุ่ม 110">
              <a:extLst>
                <a:ext uri="{FF2B5EF4-FFF2-40B4-BE49-F238E27FC236}">
                  <a16:creationId xmlns:a16="http://schemas.microsoft.com/office/drawing/2014/main" id="{D066A190-2383-0144-83F2-A5E78AF23130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  <a:grpFill/>
          </p:grpSpPr>
          <p:cxnSp>
            <p:nvCxnSpPr>
              <p:cNvPr id="44" name="ตัวเชื่อมต่อตรง 142">
                <a:extLst>
                  <a:ext uri="{FF2B5EF4-FFF2-40B4-BE49-F238E27FC236}">
                    <a16:creationId xmlns:a16="http://schemas.microsoft.com/office/drawing/2014/main" id="{4FCE18EB-CFC4-7743-A26D-CCB48AD22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ตัวเชื่อมต่อตรง 143">
                <a:extLst>
                  <a:ext uri="{FF2B5EF4-FFF2-40B4-BE49-F238E27FC236}">
                    <a16:creationId xmlns:a16="http://schemas.microsoft.com/office/drawing/2014/main" id="{8DF84193-9562-7746-B34E-D10B5E2DF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ตัวเชื่อมต่อตรง 144">
                <a:extLst>
                  <a:ext uri="{FF2B5EF4-FFF2-40B4-BE49-F238E27FC236}">
                    <a16:creationId xmlns:a16="http://schemas.microsoft.com/office/drawing/2014/main" id="{56638B2C-FAD8-5A4D-9A98-91650BED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ตัวเชื่อมต่อตรง 145">
                <a:extLst>
                  <a:ext uri="{FF2B5EF4-FFF2-40B4-BE49-F238E27FC236}">
                    <a16:creationId xmlns:a16="http://schemas.microsoft.com/office/drawing/2014/main" id="{43B83A17-502A-2F4E-920D-3E16E65A1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ตัวเชื่อมต่อตรง 146">
                <a:extLst>
                  <a:ext uri="{FF2B5EF4-FFF2-40B4-BE49-F238E27FC236}">
                    <a16:creationId xmlns:a16="http://schemas.microsoft.com/office/drawing/2014/main" id="{C0AFD8C8-E998-D349-B2FD-D46B3FF1F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คิวบ์ 111">
              <a:extLst>
                <a:ext uri="{FF2B5EF4-FFF2-40B4-BE49-F238E27FC236}">
                  <a16:creationId xmlns:a16="http://schemas.microsoft.com/office/drawing/2014/main" id="{A835D95C-FABD-0A45-B53A-EEA3243D44D3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4" name="กลุ่ม 112">
              <a:extLst>
                <a:ext uri="{FF2B5EF4-FFF2-40B4-BE49-F238E27FC236}">
                  <a16:creationId xmlns:a16="http://schemas.microsoft.com/office/drawing/2014/main" id="{95BB7335-A6AA-D047-B5AA-67E134671C36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  <a:grpFill/>
          </p:grpSpPr>
          <p:cxnSp>
            <p:nvCxnSpPr>
              <p:cNvPr id="39" name="ตัวเชื่อมต่อตรง 137">
                <a:extLst>
                  <a:ext uri="{FF2B5EF4-FFF2-40B4-BE49-F238E27FC236}">
                    <a16:creationId xmlns:a16="http://schemas.microsoft.com/office/drawing/2014/main" id="{972333C3-A5F8-4A46-9102-E05232A8C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ตัวเชื่อมต่อตรง 138">
                <a:extLst>
                  <a:ext uri="{FF2B5EF4-FFF2-40B4-BE49-F238E27FC236}">
                    <a16:creationId xmlns:a16="http://schemas.microsoft.com/office/drawing/2014/main" id="{02BA9F59-2714-7744-9A2B-4FA43555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ตัวเชื่อมต่อตรง 139">
                <a:extLst>
                  <a:ext uri="{FF2B5EF4-FFF2-40B4-BE49-F238E27FC236}">
                    <a16:creationId xmlns:a16="http://schemas.microsoft.com/office/drawing/2014/main" id="{8FEB3762-4A8C-C047-95C4-7E7B23AD7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ตัวเชื่อมต่อตรง 140">
                <a:extLst>
                  <a:ext uri="{FF2B5EF4-FFF2-40B4-BE49-F238E27FC236}">
                    <a16:creationId xmlns:a16="http://schemas.microsoft.com/office/drawing/2014/main" id="{ABE1FDA2-FDEF-8E48-9A63-283DBC9DD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ตัวเชื่อมต่อตรง 141">
                <a:extLst>
                  <a:ext uri="{FF2B5EF4-FFF2-40B4-BE49-F238E27FC236}">
                    <a16:creationId xmlns:a16="http://schemas.microsoft.com/office/drawing/2014/main" id="{E205C3D2-AACD-2041-9358-96F48549B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คิวบ์ 113">
              <a:extLst>
                <a:ext uri="{FF2B5EF4-FFF2-40B4-BE49-F238E27FC236}">
                  <a16:creationId xmlns:a16="http://schemas.microsoft.com/office/drawing/2014/main" id="{731CF4F4-993F-3E49-85EE-A30FC2EA50FF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" name="กลุ่ม 114">
              <a:extLst>
                <a:ext uri="{FF2B5EF4-FFF2-40B4-BE49-F238E27FC236}">
                  <a16:creationId xmlns:a16="http://schemas.microsoft.com/office/drawing/2014/main" id="{59DFB9E6-585A-334D-A3C9-002559318A21}"/>
                </a:ext>
              </a:extLst>
            </p:cNvPr>
            <p:cNvGrpSpPr/>
            <p:nvPr/>
          </p:nvGrpSpPr>
          <p:grpSpPr>
            <a:xfrm>
              <a:off x="6173868" y="1308394"/>
              <a:ext cx="1066336" cy="3531147"/>
              <a:chOff x="5981420" y="1344432"/>
              <a:chExt cx="1066336" cy="3531147"/>
            </a:xfrm>
            <a:grpFill/>
          </p:grpSpPr>
          <p:sp>
            <p:nvSpPr>
              <p:cNvPr id="32" name="สี่เหลี่ยมผืนผ้า: มุมมน 130">
                <a:extLst>
                  <a:ext uri="{FF2B5EF4-FFF2-40B4-BE49-F238E27FC236}">
                    <a16:creationId xmlns:a16="http://schemas.microsoft.com/office/drawing/2014/main" id="{33396199-5CDA-F74B-82AF-CA91953FFBD3}"/>
                  </a:ext>
                </a:extLst>
              </p:cNvPr>
              <p:cNvSpPr/>
              <p:nvPr/>
            </p:nvSpPr>
            <p:spPr>
              <a:xfrm>
                <a:off x="6205282" y="1344432"/>
                <a:ext cx="556845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วงรี 131">
                <a:extLst>
                  <a:ext uri="{FF2B5EF4-FFF2-40B4-BE49-F238E27FC236}">
                    <a16:creationId xmlns:a16="http://schemas.microsoft.com/office/drawing/2014/main" id="{B84DCEBA-933F-624E-8CA8-EA5D2A9E0683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วงรี 132">
                <a:extLst>
                  <a:ext uri="{FF2B5EF4-FFF2-40B4-BE49-F238E27FC236}">
                    <a16:creationId xmlns:a16="http://schemas.microsoft.com/office/drawing/2014/main" id="{3EF36A25-7264-2349-82B5-11BA819A8D8E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วงรี 133">
                <a:extLst>
                  <a:ext uri="{FF2B5EF4-FFF2-40B4-BE49-F238E27FC236}">
                    <a16:creationId xmlns:a16="http://schemas.microsoft.com/office/drawing/2014/main" id="{FC8A6A62-C49D-E448-8647-E19E2504AC6B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วงรี 134">
                <a:extLst>
                  <a:ext uri="{FF2B5EF4-FFF2-40B4-BE49-F238E27FC236}">
                    <a16:creationId xmlns:a16="http://schemas.microsoft.com/office/drawing/2014/main" id="{B9425352-B1AE-D942-95E0-F18A3C281959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วงรี 135">
                <a:extLst>
                  <a:ext uri="{FF2B5EF4-FFF2-40B4-BE49-F238E27FC236}">
                    <a16:creationId xmlns:a16="http://schemas.microsoft.com/office/drawing/2014/main" id="{A931C312-0C5F-6646-A744-71B01720E74D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38" name="กล่องข้อความ 136">
                <a:extLst>
                  <a:ext uri="{FF2B5EF4-FFF2-40B4-BE49-F238E27FC236}">
                    <a16:creationId xmlns:a16="http://schemas.microsoft.com/office/drawing/2014/main" id="{8E8C7918-21DF-2342-84A0-3DA3B2A9D6B8}"/>
                  </a:ext>
                </a:extLst>
              </p:cNvPr>
              <p:cNvSpPr txBox="1"/>
              <p:nvPr/>
            </p:nvSpPr>
            <p:spPr>
              <a:xfrm rot="5400000">
                <a:off x="6055099" y="3036324"/>
                <a:ext cx="918977" cy="106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7" name="กลุ่ม 115">
              <a:extLst>
                <a:ext uri="{FF2B5EF4-FFF2-40B4-BE49-F238E27FC236}">
                  <a16:creationId xmlns:a16="http://schemas.microsoft.com/office/drawing/2014/main" id="{9BCCCAFB-FCC4-7743-B382-2BA3A3F5496C}"/>
                </a:ext>
              </a:extLst>
            </p:cNvPr>
            <p:cNvGrpSpPr/>
            <p:nvPr/>
          </p:nvGrpSpPr>
          <p:grpSpPr>
            <a:xfrm>
              <a:off x="7171126" y="1308393"/>
              <a:ext cx="1066335" cy="3531147"/>
              <a:chOff x="5994679" y="1344432"/>
              <a:chExt cx="1066335" cy="3531147"/>
            </a:xfrm>
            <a:grpFill/>
          </p:grpSpPr>
          <p:sp>
            <p:nvSpPr>
              <p:cNvPr id="25" name="สี่เหลี่ยมผืนผ้า: มุมมน 123">
                <a:extLst>
                  <a:ext uri="{FF2B5EF4-FFF2-40B4-BE49-F238E27FC236}">
                    <a16:creationId xmlns:a16="http://schemas.microsoft.com/office/drawing/2014/main" id="{782E3087-3888-054D-82BA-C26E9330DE7E}"/>
                  </a:ext>
                </a:extLst>
              </p:cNvPr>
              <p:cNvSpPr/>
              <p:nvPr/>
            </p:nvSpPr>
            <p:spPr>
              <a:xfrm>
                <a:off x="6210811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วงรี 124">
                <a:extLst>
                  <a:ext uri="{FF2B5EF4-FFF2-40B4-BE49-F238E27FC236}">
                    <a16:creationId xmlns:a16="http://schemas.microsoft.com/office/drawing/2014/main" id="{B818A937-5D96-FC45-9C4C-4A871BFE5EE8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วงรี 125">
                <a:extLst>
                  <a:ext uri="{FF2B5EF4-FFF2-40B4-BE49-F238E27FC236}">
                    <a16:creationId xmlns:a16="http://schemas.microsoft.com/office/drawing/2014/main" id="{C0EF5523-D6B1-C543-AA9C-28EE0C4B59C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วงรี 126">
                <a:extLst>
                  <a:ext uri="{FF2B5EF4-FFF2-40B4-BE49-F238E27FC236}">
                    <a16:creationId xmlns:a16="http://schemas.microsoft.com/office/drawing/2014/main" id="{B19BCD07-F3A5-8B40-A618-20BF44202A32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วงรี 127">
                <a:extLst>
                  <a:ext uri="{FF2B5EF4-FFF2-40B4-BE49-F238E27FC236}">
                    <a16:creationId xmlns:a16="http://schemas.microsoft.com/office/drawing/2014/main" id="{B74B42CE-5BA5-1847-99CA-04AF17A3DA92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วงรี 128">
                <a:extLst>
                  <a:ext uri="{FF2B5EF4-FFF2-40B4-BE49-F238E27FC236}">
                    <a16:creationId xmlns:a16="http://schemas.microsoft.com/office/drawing/2014/main" id="{42379D5D-CA0E-E14E-8143-CE0FC19287AE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31" name="กล่องข้อความ 129">
                <a:extLst>
                  <a:ext uri="{FF2B5EF4-FFF2-40B4-BE49-F238E27FC236}">
                    <a16:creationId xmlns:a16="http://schemas.microsoft.com/office/drawing/2014/main" id="{085AACEF-060B-5D45-BE7B-DE8AF05FDD65}"/>
                  </a:ext>
                </a:extLst>
              </p:cNvPr>
              <p:cNvSpPr txBox="1"/>
              <p:nvPr/>
            </p:nvSpPr>
            <p:spPr>
              <a:xfrm rot="5400000">
                <a:off x="6068358" y="3030901"/>
                <a:ext cx="918977" cy="1066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8" name="กลุ่ม 116">
              <a:extLst>
                <a:ext uri="{FF2B5EF4-FFF2-40B4-BE49-F238E27FC236}">
                  <a16:creationId xmlns:a16="http://schemas.microsoft.com/office/drawing/2014/main" id="{05E618C2-7DDD-9D4B-BAF6-2ABA40A62573}"/>
                </a:ext>
              </a:extLst>
            </p:cNvPr>
            <p:cNvGrpSpPr/>
            <p:nvPr/>
          </p:nvGrpSpPr>
          <p:grpSpPr>
            <a:xfrm>
              <a:off x="8334329" y="2218516"/>
              <a:ext cx="556846" cy="1319907"/>
              <a:chOff x="8278713" y="2352435"/>
              <a:chExt cx="556846" cy="1319907"/>
            </a:xfrm>
            <a:grpFill/>
          </p:grpSpPr>
          <p:sp>
            <p:nvSpPr>
              <p:cNvPr id="22" name="สี่เหลี่ยมผืนผ้า: มุมมน 120">
                <a:extLst>
                  <a:ext uri="{FF2B5EF4-FFF2-40B4-BE49-F238E27FC236}">
                    <a16:creationId xmlns:a16="http://schemas.microsoft.com/office/drawing/2014/main" id="{7A4F7DD5-309B-454A-9DB7-2C5B571A04C1}"/>
                  </a:ext>
                </a:extLst>
              </p:cNvPr>
              <p:cNvSpPr/>
              <p:nvPr/>
            </p:nvSpPr>
            <p:spPr>
              <a:xfrm>
                <a:off x="8278713" y="2352435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วงรี 121">
                <a:extLst>
                  <a:ext uri="{FF2B5EF4-FFF2-40B4-BE49-F238E27FC236}">
                    <a16:creationId xmlns:a16="http://schemas.microsoft.com/office/drawing/2014/main" id="{D3984C4C-82D8-614D-AF51-F1B9BDCE1AAA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วงรี 122">
                <a:extLst>
                  <a:ext uri="{FF2B5EF4-FFF2-40B4-BE49-F238E27FC236}">
                    <a16:creationId xmlns:a16="http://schemas.microsoft.com/office/drawing/2014/main" id="{C51D735B-C319-8348-947D-4E239640C8DF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9" name="ลูกศรเชื่อมต่อแบบตรง 117">
              <a:extLst>
                <a:ext uri="{FF2B5EF4-FFF2-40B4-BE49-F238E27FC236}">
                  <a16:creationId xmlns:a16="http://schemas.microsoft.com/office/drawing/2014/main" id="{2F176E21-31A9-F44A-9089-AF4C196478D4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ลูกศรเชื่อมต่อแบบตรง 118">
              <a:extLst>
                <a:ext uri="{FF2B5EF4-FFF2-40B4-BE49-F238E27FC236}">
                  <a16:creationId xmlns:a16="http://schemas.microsoft.com/office/drawing/2014/main" id="{7E616FA0-85D0-A648-AA74-6F0FB115F095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ลูกศรเชื่อมต่อแบบตรง 119">
              <a:extLst>
                <a:ext uri="{FF2B5EF4-FFF2-40B4-BE49-F238E27FC236}">
                  <a16:creationId xmlns:a16="http://schemas.microsoft.com/office/drawing/2014/main" id="{FEAB5256-CA01-8B48-966D-94B9014A7044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กลุ่ม 210">
            <a:extLst>
              <a:ext uri="{FF2B5EF4-FFF2-40B4-BE49-F238E27FC236}">
                <a16:creationId xmlns:a16="http://schemas.microsoft.com/office/drawing/2014/main" id="{1330ADA3-A83E-FE42-81D3-14B0BE082105}"/>
              </a:ext>
            </a:extLst>
          </p:cNvPr>
          <p:cNvGrpSpPr/>
          <p:nvPr/>
        </p:nvGrpSpPr>
        <p:grpSpPr>
          <a:xfrm>
            <a:off x="6707516" y="4417395"/>
            <a:ext cx="4241191" cy="1822442"/>
            <a:chOff x="1256069" y="1308393"/>
            <a:chExt cx="7634957" cy="3531148"/>
          </a:xfrm>
        </p:grpSpPr>
        <p:sp>
          <p:nvSpPr>
            <p:cNvPr id="60" name="คิวบ์ 211">
              <a:extLst>
                <a:ext uri="{FF2B5EF4-FFF2-40B4-BE49-F238E27FC236}">
                  <a16:creationId xmlns:a16="http://schemas.microsoft.com/office/drawing/2014/main" id="{A050EC7D-DB35-DC45-8091-F11CE1C85AF3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1" name="กลุ่ม 212">
              <a:extLst>
                <a:ext uri="{FF2B5EF4-FFF2-40B4-BE49-F238E27FC236}">
                  <a16:creationId xmlns:a16="http://schemas.microsoft.com/office/drawing/2014/main" id="{A6E8D29B-21C2-A749-B2F4-550F600DD136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</p:grpSpPr>
          <p:cxnSp>
            <p:nvCxnSpPr>
              <p:cNvPr id="107" name="ตัวเชื่อมต่อตรง 258">
                <a:extLst>
                  <a:ext uri="{FF2B5EF4-FFF2-40B4-BE49-F238E27FC236}">
                    <a16:creationId xmlns:a16="http://schemas.microsoft.com/office/drawing/2014/main" id="{51117C0A-656E-4A42-8002-2222A3E2C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ตัวเชื่อมต่อตรง 259">
                <a:extLst>
                  <a:ext uri="{FF2B5EF4-FFF2-40B4-BE49-F238E27FC236}">
                    <a16:creationId xmlns:a16="http://schemas.microsoft.com/office/drawing/2014/main" id="{D18D113C-504E-E64B-9937-618B1228E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ตัวเชื่อมต่อตรง 260">
                <a:extLst>
                  <a:ext uri="{FF2B5EF4-FFF2-40B4-BE49-F238E27FC236}">
                    <a16:creationId xmlns:a16="http://schemas.microsoft.com/office/drawing/2014/main" id="{CE479A48-0C61-7343-8AEE-75E54DD67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ตัวเชื่อมต่อตรง 261">
                <a:extLst>
                  <a:ext uri="{FF2B5EF4-FFF2-40B4-BE49-F238E27FC236}">
                    <a16:creationId xmlns:a16="http://schemas.microsoft.com/office/drawing/2014/main" id="{6E91F97D-5CE3-1448-9C79-395F3AF14D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ตัวเชื่อมต่อตรง 262">
                <a:extLst>
                  <a:ext uri="{FF2B5EF4-FFF2-40B4-BE49-F238E27FC236}">
                    <a16:creationId xmlns:a16="http://schemas.microsoft.com/office/drawing/2014/main" id="{B7B11C4B-EFBF-9B45-954E-2929ED9A0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คิวบ์ 213">
              <a:extLst>
                <a:ext uri="{FF2B5EF4-FFF2-40B4-BE49-F238E27FC236}">
                  <a16:creationId xmlns:a16="http://schemas.microsoft.com/office/drawing/2014/main" id="{01AD3D3A-E6DC-E342-9FBD-604D4195893D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3" name="กลุ่ม 214">
              <a:extLst>
                <a:ext uri="{FF2B5EF4-FFF2-40B4-BE49-F238E27FC236}">
                  <a16:creationId xmlns:a16="http://schemas.microsoft.com/office/drawing/2014/main" id="{4A66DAEB-36DA-E54A-A946-0356517E175E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</p:grpSpPr>
          <p:cxnSp>
            <p:nvCxnSpPr>
              <p:cNvPr id="102" name="ตัวเชื่อมต่อตรง 253">
                <a:extLst>
                  <a:ext uri="{FF2B5EF4-FFF2-40B4-BE49-F238E27FC236}">
                    <a16:creationId xmlns:a16="http://schemas.microsoft.com/office/drawing/2014/main" id="{850071EB-D474-CF44-9CB0-28CC8CFC2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ตัวเชื่อมต่อตรง 254">
                <a:extLst>
                  <a:ext uri="{FF2B5EF4-FFF2-40B4-BE49-F238E27FC236}">
                    <a16:creationId xmlns:a16="http://schemas.microsoft.com/office/drawing/2014/main" id="{44CB45B4-61EA-B845-A8D6-B00BC07EE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ตัวเชื่อมต่อตรง 255">
                <a:extLst>
                  <a:ext uri="{FF2B5EF4-FFF2-40B4-BE49-F238E27FC236}">
                    <a16:creationId xmlns:a16="http://schemas.microsoft.com/office/drawing/2014/main" id="{A38CB3A8-CC3F-674B-B2AA-8AD65B24C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ตัวเชื่อมต่อตรง 256">
                <a:extLst>
                  <a:ext uri="{FF2B5EF4-FFF2-40B4-BE49-F238E27FC236}">
                    <a16:creationId xmlns:a16="http://schemas.microsoft.com/office/drawing/2014/main" id="{C81F8FC4-9DE5-6B43-A555-24CB4105D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ตัวเชื่อมต่อตรง 257">
                <a:extLst>
                  <a:ext uri="{FF2B5EF4-FFF2-40B4-BE49-F238E27FC236}">
                    <a16:creationId xmlns:a16="http://schemas.microsoft.com/office/drawing/2014/main" id="{CA3B1BF8-20A8-D545-8134-C353941DAC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คิวบ์ 215">
              <a:extLst>
                <a:ext uri="{FF2B5EF4-FFF2-40B4-BE49-F238E27FC236}">
                  <a16:creationId xmlns:a16="http://schemas.microsoft.com/office/drawing/2014/main" id="{23712078-250B-3148-9FA6-24C2FE7B8345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5" name="กลุ่ม 216">
              <a:extLst>
                <a:ext uri="{FF2B5EF4-FFF2-40B4-BE49-F238E27FC236}">
                  <a16:creationId xmlns:a16="http://schemas.microsoft.com/office/drawing/2014/main" id="{924E7A45-353F-BD4E-A112-EA4091793974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</p:grpSpPr>
          <p:cxnSp>
            <p:nvCxnSpPr>
              <p:cNvPr id="97" name="ตัวเชื่อมต่อตรง 248">
                <a:extLst>
                  <a:ext uri="{FF2B5EF4-FFF2-40B4-BE49-F238E27FC236}">
                    <a16:creationId xmlns:a16="http://schemas.microsoft.com/office/drawing/2014/main" id="{6A019716-8D87-C343-861D-422D01414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ตัวเชื่อมต่อตรง 249">
                <a:extLst>
                  <a:ext uri="{FF2B5EF4-FFF2-40B4-BE49-F238E27FC236}">
                    <a16:creationId xmlns:a16="http://schemas.microsoft.com/office/drawing/2014/main" id="{C2D153A5-FE97-A346-AFD6-B466B78D7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ตัวเชื่อมต่อตรง 250">
                <a:extLst>
                  <a:ext uri="{FF2B5EF4-FFF2-40B4-BE49-F238E27FC236}">
                    <a16:creationId xmlns:a16="http://schemas.microsoft.com/office/drawing/2014/main" id="{EA5C284A-F64B-9948-9F81-60C095333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ตัวเชื่อมต่อตรง 251">
                <a:extLst>
                  <a:ext uri="{FF2B5EF4-FFF2-40B4-BE49-F238E27FC236}">
                    <a16:creationId xmlns:a16="http://schemas.microsoft.com/office/drawing/2014/main" id="{A2A064C1-5012-7442-8337-8D4CC3FC1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ตัวเชื่อมต่อตรง 252">
                <a:extLst>
                  <a:ext uri="{FF2B5EF4-FFF2-40B4-BE49-F238E27FC236}">
                    <a16:creationId xmlns:a16="http://schemas.microsoft.com/office/drawing/2014/main" id="{1BAFD66E-467E-954F-B166-B2E8D0974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" name="คิวบ์ 217">
              <a:extLst>
                <a:ext uri="{FF2B5EF4-FFF2-40B4-BE49-F238E27FC236}">
                  <a16:creationId xmlns:a16="http://schemas.microsoft.com/office/drawing/2014/main" id="{01415289-E3A0-7044-9F24-48BB99FB4977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7" name="กลุ่ม 218">
              <a:extLst>
                <a:ext uri="{FF2B5EF4-FFF2-40B4-BE49-F238E27FC236}">
                  <a16:creationId xmlns:a16="http://schemas.microsoft.com/office/drawing/2014/main" id="{B4B249F7-25AB-A346-B630-1EF2631D6E43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</p:grpSpPr>
          <p:cxnSp>
            <p:nvCxnSpPr>
              <p:cNvPr id="92" name="ตัวเชื่อมต่อตรง 243">
                <a:extLst>
                  <a:ext uri="{FF2B5EF4-FFF2-40B4-BE49-F238E27FC236}">
                    <a16:creationId xmlns:a16="http://schemas.microsoft.com/office/drawing/2014/main" id="{B63C474F-92A7-2D4D-BE40-ED63FDECD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ตัวเชื่อมต่อตรง 244">
                <a:extLst>
                  <a:ext uri="{FF2B5EF4-FFF2-40B4-BE49-F238E27FC236}">
                    <a16:creationId xmlns:a16="http://schemas.microsoft.com/office/drawing/2014/main" id="{E9B593A5-6224-0C46-B70E-F7AAC1016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ตัวเชื่อมต่อตรง 245">
                <a:extLst>
                  <a:ext uri="{FF2B5EF4-FFF2-40B4-BE49-F238E27FC236}">
                    <a16:creationId xmlns:a16="http://schemas.microsoft.com/office/drawing/2014/main" id="{033EE498-0BDF-3240-97D4-412C051C5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ตัวเชื่อมต่อตรง 246">
                <a:extLst>
                  <a:ext uri="{FF2B5EF4-FFF2-40B4-BE49-F238E27FC236}">
                    <a16:creationId xmlns:a16="http://schemas.microsoft.com/office/drawing/2014/main" id="{5C540CD4-61C4-DA41-8672-A68837107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ตัวเชื่อมต่อตรง 247">
                <a:extLst>
                  <a:ext uri="{FF2B5EF4-FFF2-40B4-BE49-F238E27FC236}">
                    <a16:creationId xmlns:a16="http://schemas.microsoft.com/office/drawing/2014/main" id="{4798BD82-0522-DF4D-9D8B-DAD0E1D6EB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8" name="คิวบ์ 219">
              <a:extLst>
                <a:ext uri="{FF2B5EF4-FFF2-40B4-BE49-F238E27FC236}">
                  <a16:creationId xmlns:a16="http://schemas.microsoft.com/office/drawing/2014/main" id="{4A281AF2-4257-8E42-9BEF-6536E93059D3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9" name="กลุ่ม 220">
              <a:extLst>
                <a:ext uri="{FF2B5EF4-FFF2-40B4-BE49-F238E27FC236}">
                  <a16:creationId xmlns:a16="http://schemas.microsoft.com/office/drawing/2014/main" id="{EACA7B2E-EBDF-1049-9F5B-D73CD5DE8318}"/>
                </a:ext>
              </a:extLst>
            </p:cNvPr>
            <p:cNvGrpSpPr/>
            <p:nvPr/>
          </p:nvGrpSpPr>
          <p:grpSpPr>
            <a:xfrm>
              <a:off x="6243978" y="1308394"/>
              <a:ext cx="1017162" cy="3531147"/>
              <a:chOff x="6051530" y="1344432"/>
              <a:chExt cx="1017162" cy="3531147"/>
            </a:xfrm>
          </p:grpSpPr>
          <p:sp>
            <p:nvSpPr>
              <p:cNvPr id="85" name="สี่เหลี่ยมผืนผ้า: มุมมน 236">
                <a:extLst>
                  <a:ext uri="{FF2B5EF4-FFF2-40B4-BE49-F238E27FC236}">
                    <a16:creationId xmlns:a16="http://schemas.microsoft.com/office/drawing/2014/main" id="{97240E42-20CE-0745-9189-C57A9D39B76E}"/>
                  </a:ext>
                </a:extLst>
              </p:cNvPr>
              <p:cNvSpPr/>
              <p:nvPr/>
            </p:nvSpPr>
            <p:spPr>
              <a:xfrm>
                <a:off x="6230573" y="1344432"/>
                <a:ext cx="556847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วงรี 237">
                <a:extLst>
                  <a:ext uri="{FF2B5EF4-FFF2-40B4-BE49-F238E27FC236}">
                    <a16:creationId xmlns:a16="http://schemas.microsoft.com/office/drawing/2014/main" id="{1E1E3ADA-C4B0-364E-87E0-9BA96860513C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วงรี 238">
                <a:extLst>
                  <a:ext uri="{FF2B5EF4-FFF2-40B4-BE49-F238E27FC236}">
                    <a16:creationId xmlns:a16="http://schemas.microsoft.com/office/drawing/2014/main" id="{A55C2693-D23F-994A-833D-F39ADCEBEA0F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วงรี 239">
                <a:extLst>
                  <a:ext uri="{FF2B5EF4-FFF2-40B4-BE49-F238E27FC236}">
                    <a16:creationId xmlns:a16="http://schemas.microsoft.com/office/drawing/2014/main" id="{64130D2A-C7F8-DC42-BBB9-64A333BA49C8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วงรี 240">
                <a:extLst>
                  <a:ext uri="{FF2B5EF4-FFF2-40B4-BE49-F238E27FC236}">
                    <a16:creationId xmlns:a16="http://schemas.microsoft.com/office/drawing/2014/main" id="{8B6A43B2-2A60-A24B-819E-DA40FC777EB9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วงรี 241">
                <a:extLst>
                  <a:ext uri="{FF2B5EF4-FFF2-40B4-BE49-F238E27FC236}">
                    <a16:creationId xmlns:a16="http://schemas.microsoft.com/office/drawing/2014/main" id="{C8C705A5-1769-CB45-86FE-16C224F67C62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91" name="กล่องข้อความ 242">
                <a:extLst>
                  <a:ext uri="{FF2B5EF4-FFF2-40B4-BE49-F238E27FC236}">
                    <a16:creationId xmlns:a16="http://schemas.microsoft.com/office/drawing/2014/main" id="{5FDA9EDC-47A0-8E46-A820-1D753D9CBDC8}"/>
                  </a:ext>
                </a:extLst>
              </p:cNvPr>
              <p:cNvSpPr txBox="1"/>
              <p:nvPr/>
            </p:nvSpPr>
            <p:spPr>
              <a:xfrm rot="5400000">
                <a:off x="6124520" y="3027200"/>
                <a:ext cx="871182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70" name="กลุ่ม 221">
              <a:extLst>
                <a:ext uri="{FF2B5EF4-FFF2-40B4-BE49-F238E27FC236}">
                  <a16:creationId xmlns:a16="http://schemas.microsoft.com/office/drawing/2014/main" id="{6B297138-242B-E24A-8A28-1F9555E37195}"/>
                </a:ext>
              </a:extLst>
            </p:cNvPr>
            <p:cNvGrpSpPr/>
            <p:nvPr/>
          </p:nvGrpSpPr>
          <p:grpSpPr>
            <a:xfrm>
              <a:off x="7198111" y="1308393"/>
              <a:ext cx="1017162" cy="3531147"/>
              <a:chOff x="6021664" y="1344432"/>
              <a:chExt cx="1017162" cy="3531147"/>
            </a:xfrm>
          </p:grpSpPr>
          <p:sp>
            <p:nvSpPr>
              <p:cNvPr id="78" name="สี่เหลี่ยมผืนผ้า: มุมมน 229">
                <a:extLst>
                  <a:ext uri="{FF2B5EF4-FFF2-40B4-BE49-F238E27FC236}">
                    <a16:creationId xmlns:a16="http://schemas.microsoft.com/office/drawing/2014/main" id="{59901C42-C9D9-6949-89BA-BB477FCF2607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วงรี 230">
                <a:extLst>
                  <a:ext uri="{FF2B5EF4-FFF2-40B4-BE49-F238E27FC236}">
                    <a16:creationId xmlns:a16="http://schemas.microsoft.com/office/drawing/2014/main" id="{A82385E3-AC73-5344-A34D-0F6F87EA3715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วงรี 231">
                <a:extLst>
                  <a:ext uri="{FF2B5EF4-FFF2-40B4-BE49-F238E27FC236}">
                    <a16:creationId xmlns:a16="http://schemas.microsoft.com/office/drawing/2014/main" id="{166B656A-0060-C948-B3A3-BAC538653559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วงรี 232">
                <a:extLst>
                  <a:ext uri="{FF2B5EF4-FFF2-40B4-BE49-F238E27FC236}">
                    <a16:creationId xmlns:a16="http://schemas.microsoft.com/office/drawing/2014/main" id="{893C5CEA-19B3-EE45-913A-44E052310156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วงรี 233">
                <a:extLst>
                  <a:ext uri="{FF2B5EF4-FFF2-40B4-BE49-F238E27FC236}">
                    <a16:creationId xmlns:a16="http://schemas.microsoft.com/office/drawing/2014/main" id="{C4AA9821-6096-D54D-AD94-85D41537EC49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วงรี 234">
                <a:extLst>
                  <a:ext uri="{FF2B5EF4-FFF2-40B4-BE49-F238E27FC236}">
                    <a16:creationId xmlns:a16="http://schemas.microsoft.com/office/drawing/2014/main" id="{78A433AE-9C7D-6847-BF7E-7E2A5B2C4BB9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84" name="กล่องข้อความ 235">
                <a:extLst>
                  <a:ext uri="{FF2B5EF4-FFF2-40B4-BE49-F238E27FC236}">
                    <a16:creationId xmlns:a16="http://schemas.microsoft.com/office/drawing/2014/main" id="{FCDEAD20-A88A-E845-A48E-4FBF39D2B647}"/>
                  </a:ext>
                </a:extLst>
              </p:cNvPr>
              <p:cNvSpPr txBox="1"/>
              <p:nvPr/>
            </p:nvSpPr>
            <p:spPr>
              <a:xfrm rot="5400000">
                <a:off x="6094654" y="3032993"/>
                <a:ext cx="871182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71" name="กลุ่ม 222">
              <a:extLst>
                <a:ext uri="{FF2B5EF4-FFF2-40B4-BE49-F238E27FC236}">
                  <a16:creationId xmlns:a16="http://schemas.microsoft.com/office/drawing/2014/main" id="{86231CA3-FE8F-294E-838E-E1277465EF7A}"/>
                </a:ext>
              </a:extLst>
            </p:cNvPr>
            <p:cNvGrpSpPr/>
            <p:nvPr/>
          </p:nvGrpSpPr>
          <p:grpSpPr>
            <a:xfrm>
              <a:off x="8334180" y="2185705"/>
              <a:ext cx="556846" cy="1319907"/>
              <a:chOff x="8278564" y="2319624"/>
              <a:chExt cx="556846" cy="1319907"/>
            </a:xfrm>
          </p:grpSpPr>
          <p:sp>
            <p:nvSpPr>
              <p:cNvPr id="75" name="สี่เหลี่ยมผืนผ้า: มุมมน 226">
                <a:extLst>
                  <a:ext uri="{FF2B5EF4-FFF2-40B4-BE49-F238E27FC236}">
                    <a16:creationId xmlns:a16="http://schemas.microsoft.com/office/drawing/2014/main" id="{BF2BAC38-B9BC-F945-9D13-1C2FBE16F778}"/>
                  </a:ext>
                </a:extLst>
              </p:cNvPr>
              <p:cNvSpPr/>
              <p:nvPr/>
            </p:nvSpPr>
            <p:spPr>
              <a:xfrm>
                <a:off x="8278564" y="2319624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วงรี 227">
                <a:extLst>
                  <a:ext uri="{FF2B5EF4-FFF2-40B4-BE49-F238E27FC236}">
                    <a16:creationId xmlns:a16="http://schemas.microsoft.com/office/drawing/2014/main" id="{9B366781-6DE3-204D-A0CC-64A8BBE1A02F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วงรี 228">
                <a:extLst>
                  <a:ext uri="{FF2B5EF4-FFF2-40B4-BE49-F238E27FC236}">
                    <a16:creationId xmlns:a16="http://schemas.microsoft.com/office/drawing/2014/main" id="{BDDCB30F-0CA6-1240-B0BC-30BCE3F08B2C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72" name="ลูกศรเชื่อมต่อแบบตรง 223">
              <a:extLst>
                <a:ext uri="{FF2B5EF4-FFF2-40B4-BE49-F238E27FC236}">
                  <a16:creationId xmlns:a16="http://schemas.microsoft.com/office/drawing/2014/main" id="{A8C6CCC9-3AB8-654A-AA8C-4F9716CA36F2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ลูกศรเชื่อมต่อแบบตรง 224">
              <a:extLst>
                <a:ext uri="{FF2B5EF4-FFF2-40B4-BE49-F238E27FC236}">
                  <a16:creationId xmlns:a16="http://schemas.microsoft.com/office/drawing/2014/main" id="{4C4AEFFC-1952-AA49-8A18-E8C9186BB9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ลูกศรเชื่อมต่อแบบตรง 225">
              <a:extLst>
                <a:ext uri="{FF2B5EF4-FFF2-40B4-BE49-F238E27FC236}">
                  <a16:creationId xmlns:a16="http://schemas.microsoft.com/office/drawing/2014/main" id="{E12574F0-E80B-8F4E-9594-4AADFBCB54E5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กล่องข้อความ 19">
            <a:extLst>
              <a:ext uri="{FF2B5EF4-FFF2-40B4-BE49-F238E27FC236}">
                <a16:creationId xmlns:a16="http://schemas.microsoft.com/office/drawing/2014/main" id="{998DA52D-A8BC-E946-B8C6-1BB503C94117}"/>
              </a:ext>
            </a:extLst>
          </p:cNvPr>
          <p:cNvSpPr txBox="1"/>
          <p:nvPr/>
        </p:nvSpPr>
        <p:spPr>
          <a:xfrm>
            <a:off x="10989025" y="2652348"/>
            <a:ext cx="89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Junction</a:t>
            </a:r>
          </a:p>
        </p:txBody>
      </p:sp>
      <p:sp>
        <p:nvSpPr>
          <p:cNvPr id="113" name="กล่องข้อความ 264">
            <a:extLst>
              <a:ext uri="{FF2B5EF4-FFF2-40B4-BE49-F238E27FC236}">
                <a16:creationId xmlns:a16="http://schemas.microsoft.com/office/drawing/2014/main" id="{E24CCAE2-8326-B04C-91DB-FF5F11C9747B}"/>
              </a:ext>
            </a:extLst>
          </p:cNvPr>
          <p:cNvSpPr txBox="1"/>
          <p:nvPr/>
        </p:nvSpPr>
        <p:spPr>
          <a:xfrm>
            <a:off x="10977426" y="3019578"/>
            <a:ext cx="1258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Non junction</a:t>
            </a:r>
          </a:p>
        </p:txBody>
      </p:sp>
      <p:sp>
        <p:nvSpPr>
          <p:cNvPr id="114" name="กล่องข้อความ 265">
            <a:extLst>
              <a:ext uri="{FF2B5EF4-FFF2-40B4-BE49-F238E27FC236}">
                <a16:creationId xmlns:a16="http://schemas.microsoft.com/office/drawing/2014/main" id="{75D44A07-63B3-5446-85AC-CAA8626AFD59}"/>
              </a:ext>
            </a:extLst>
          </p:cNvPr>
          <p:cNvSpPr txBox="1"/>
          <p:nvPr/>
        </p:nvSpPr>
        <p:spPr>
          <a:xfrm>
            <a:off x="10989025" y="4886685"/>
            <a:ext cx="89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Gaps</a:t>
            </a:r>
            <a:endParaRPr lang="en-US" sz="1350" dirty="0">
              <a:latin typeface="Times" pitchFamily="2" charset="0"/>
            </a:endParaRPr>
          </a:p>
        </p:txBody>
      </p:sp>
      <p:sp>
        <p:nvSpPr>
          <p:cNvPr id="115" name="กล่องข้อความ 266">
            <a:extLst>
              <a:ext uri="{FF2B5EF4-FFF2-40B4-BE49-F238E27FC236}">
                <a16:creationId xmlns:a16="http://schemas.microsoft.com/office/drawing/2014/main" id="{B6A9E714-78E9-394B-A2E2-B296DDEB59CA}"/>
              </a:ext>
            </a:extLst>
          </p:cNvPr>
          <p:cNvSpPr txBox="1"/>
          <p:nvPr/>
        </p:nvSpPr>
        <p:spPr>
          <a:xfrm>
            <a:off x="10977426" y="5263199"/>
            <a:ext cx="1138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Non gap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03F8240-86E6-934A-BF87-B99933CB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7" y="406865"/>
            <a:ext cx="3041500" cy="152075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A66AE3B-0345-5D44-B383-83929AB3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46" y="2603274"/>
            <a:ext cx="928590" cy="92859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D4CDE53-F26F-FA44-9493-D9A8B168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35" y="2603273"/>
            <a:ext cx="928800" cy="9288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407991-CDEB-1A4B-8C30-41F5AD16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670" y="4916387"/>
            <a:ext cx="928800" cy="9288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F84E909-3147-6E4E-8919-F4FB77853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435" y="4903930"/>
            <a:ext cx="928800" cy="92880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5BA3A98-46B1-8941-8F6D-C717D38D5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007" y="70688"/>
            <a:ext cx="1239630" cy="162962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8BB7AF91-D2C8-BC41-9C87-72BE4382EA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994" t="43239"/>
          <a:stretch/>
        </p:blipFill>
        <p:spPr>
          <a:xfrm>
            <a:off x="91134" y="3229598"/>
            <a:ext cx="2512933" cy="1775662"/>
          </a:xfrm>
          <a:prstGeom prst="rect">
            <a:avLst/>
          </a:prstGeom>
        </p:spPr>
      </p:pic>
      <p:pic>
        <p:nvPicPr>
          <p:cNvPr id="156" name="รูปภาพ 112">
            <a:extLst>
              <a:ext uri="{FF2B5EF4-FFF2-40B4-BE49-F238E27FC236}">
                <a16:creationId xmlns:a16="http://schemas.microsoft.com/office/drawing/2014/main" id="{8D95C9E4-3267-1B4D-8805-B6F12BCC4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08" y="4034188"/>
            <a:ext cx="374400" cy="381410"/>
          </a:xfrm>
          <a:prstGeom prst="rect">
            <a:avLst/>
          </a:prstGeom>
        </p:spPr>
      </p:pic>
      <p:pic>
        <p:nvPicPr>
          <p:cNvPr id="157" name="รูปภาพ 113">
            <a:extLst>
              <a:ext uri="{FF2B5EF4-FFF2-40B4-BE49-F238E27FC236}">
                <a16:creationId xmlns:a16="http://schemas.microsoft.com/office/drawing/2014/main" id="{F1C5271E-D303-EC4B-B8B5-E32453C06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67" y="4035245"/>
            <a:ext cx="374400" cy="381411"/>
          </a:xfrm>
          <a:prstGeom prst="rect">
            <a:avLst/>
          </a:prstGeom>
        </p:spPr>
      </p:pic>
      <p:pic>
        <p:nvPicPr>
          <p:cNvPr id="158" name="รูปภาพ 114">
            <a:extLst>
              <a:ext uri="{FF2B5EF4-FFF2-40B4-BE49-F238E27FC236}">
                <a16:creationId xmlns:a16="http://schemas.microsoft.com/office/drawing/2014/main" id="{8D970A8C-6D88-0A44-90E3-C5EB4A68C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65" y="4035041"/>
            <a:ext cx="371217" cy="378169"/>
          </a:xfrm>
          <a:prstGeom prst="rect">
            <a:avLst/>
          </a:prstGeom>
        </p:spPr>
      </p:pic>
      <p:pic>
        <p:nvPicPr>
          <p:cNvPr id="159" name="รูปภาพ 115">
            <a:extLst>
              <a:ext uri="{FF2B5EF4-FFF2-40B4-BE49-F238E27FC236}">
                <a16:creationId xmlns:a16="http://schemas.microsoft.com/office/drawing/2014/main" id="{87DA52C3-9323-1A49-A428-299486D66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41" y="4038433"/>
            <a:ext cx="374400" cy="381411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763E1CC9-C74F-0A4D-9EBF-A0DB84CFFF1C}"/>
              </a:ext>
            </a:extLst>
          </p:cNvPr>
          <p:cNvSpPr txBox="1"/>
          <p:nvPr/>
        </p:nvSpPr>
        <p:spPr>
          <a:xfrm>
            <a:off x="4536807" y="3991315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2DA5C83-1825-F54F-B027-F3ED75967D96}"/>
              </a:ext>
            </a:extLst>
          </p:cNvPr>
          <p:cNvSpPr txBox="1"/>
          <p:nvPr/>
        </p:nvSpPr>
        <p:spPr>
          <a:xfrm>
            <a:off x="4410715" y="2875413"/>
            <a:ext cx="62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AB1EBB2-4234-D949-B894-906CB8228891}"/>
              </a:ext>
            </a:extLst>
          </p:cNvPr>
          <p:cNvSpPr txBox="1"/>
          <p:nvPr/>
        </p:nvSpPr>
        <p:spPr>
          <a:xfrm>
            <a:off x="5699831" y="2885416"/>
            <a:ext cx="62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276EA21-63C0-0745-9BA7-1176C53851CC}"/>
              </a:ext>
            </a:extLst>
          </p:cNvPr>
          <p:cNvSpPr/>
          <p:nvPr/>
        </p:nvSpPr>
        <p:spPr>
          <a:xfrm>
            <a:off x="2804518" y="4017208"/>
            <a:ext cx="540740" cy="3911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>
            <a:extLst>
              <a:ext uri="{FF2B5EF4-FFF2-40B4-BE49-F238E27FC236}">
                <a16:creationId xmlns:a16="http://schemas.microsoft.com/office/drawing/2014/main" id="{E61AFCB7-49D5-E54E-A973-8C770611E9B8}"/>
              </a:ext>
            </a:extLst>
          </p:cNvPr>
          <p:cNvSpPr/>
          <p:nvPr/>
        </p:nvSpPr>
        <p:spPr>
          <a:xfrm>
            <a:off x="6238221" y="5167485"/>
            <a:ext cx="370021" cy="3911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63566F-E9BA-B440-96A3-7C5903F025C6}"/>
              </a:ext>
            </a:extLst>
          </p:cNvPr>
          <p:cNvSpPr txBox="1"/>
          <p:nvPr/>
        </p:nvSpPr>
        <p:spPr>
          <a:xfrm>
            <a:off x="4403307" y="5121256"/>
            <a:ext cx="62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C48676C-2023-4444-B6C6-EA163E312903}"/>
              </a:ext>
            </a:extLst>
          </p:cNvPr>
          <p:cNvSpPr txBox="1"/>
          <p:nvPr/>
        </p:nvSpPr>
        <p:spPr>
          <a:xfrm>
            <a:off x="5702554" y="5133597"/>
            <a:ext cx="62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5AF44DE8-14C6-134E-BDF1-05CFE57B097F}"/>
              </a:ext>
            </a:extLst>
          </p:cNvPr>
          <p:cNvSpPr/>
          <p:nvPr/>
        </p:nvSpPr>
        <p:spPr>
          <a:xfrm>
            <a:off x="6319855" y="1024468"/>
            <a:ext cx="737024" cy="3911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28A5D6D-13BD-0442-9A14-6C95AF998649}"/>
              </a:ext>
            </a:extLst>
          </p:cNvPr>
          <p:cNvSpPr txBox="1"/>
          <p:nvPr/>
        </p:nvSpPr>
        <p:spPr>
          <a:xfrm>
            <a:off x="2488283" y="3494530"/>
            <a:ext cx="112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Generate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Labels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5BA909C0-A9A6-8E4B-86F8-C8CE4DD7BF41}"/>
              </a:ext>
            </a:extLst>
          </p:cNvPr>
          <p:cNvSpPr/>
          <p:nvPr/>
        </p:nvSpPr>
        <p:spPr>
          <a:xfrm>
            <a:off x="6242948" y="2919279"/>
            <a:ext cx="370021" cy="3911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57CE6AA-0FEC-844B-8EA1-4B6604CA6B55}"/>
              </a:ext>
            </a:extLst>
          </p:cNvPr>
          <p:cNvSpPr txBox="1"/>
          <p:nvPr/>
        </p:nvSpPr>
        <p:spPr>
          <a:xfrm>
            <a:off x="2762230" y="482769"/>
            <a:ext cx="264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Equirectangular  </a:t>
            </a:r>
          </a:p>
          <a:p>
            <a:pPr algn="ctr"/>
            <a:r>
              <a:rPr lang="en-US" sz="1600" dirty="0">
                <a:latin typeface="Times" pitchFamily="2" charset="0"/>
              </a:rPr>
              <a:t>Projection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2398EFC-4DB2-6C42-9765-446910A1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72" y="691065"/>
            <a:ext cx="928590" cy="92859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A75F5198-4264-3741-9AA4-DBDF3D18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148" y="691065"/>
            <a:ext cx="928800" cy="9288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8AF0D16F-FD2A-114F-81AB-E6913BD6B4EE}"/>
              </a:ext>
            </a:extLst>
          </p:cNvPr>
          <p:cNvSpPr txBox="1"/>
          <p:nvPr/>
        </p:nvSpPr>
        <p:spPr>
          <a:xfrm>
            <a:off x="7329360" y="413125"/>
            <a:ext cx="100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Front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C105425-0E05-464E-9442-B865DBB9BB58}"/>
              </a:ext>
            </a:extLst>
          </p:cNvPr>
          <p:cNvSpPr txBox="1"/>
          <p:nvPr/>
        </p:nvSpPr>
        <p:spPr>
          <a:xfrm>
            <a:off x="8428705" y="413126"/>
            <a:ext cx="100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Back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18535FB8-5586-DC40-9E93-A4024C93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012" y="686272"/>
            <a:ext cx="928800" cy="9288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04A6B9DA-A67A-D240-97E4-1502B7367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3640" y="679097"/>
            <a:ext cx="928800" cy="928800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C8BD2643-69E8-0D46-B9D3-76E2D39617AB}"/>
              </a:ext>
            </a:extLst>
          </p:cNvPr>
          <p:cNvSpPr txBox="1"/>
          <p:nvPr/>
        </p:nvSpPr>
        <p:spPr>
          <a:xfrm>
            <a:off x="9463527" y="413125"/>
            <a:ext cx="100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Left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E0F2552-9754-0642-8F15-9E610A74198B}"/>
              </a:ext>
            </a:extLst>
          </p:cNvPr>
          <p:cNvSpPr txBox="1"/>
          <p:nvPr/>
        </p:nvSpPr>
        <p:spPr>
          <a:xfrm>
            <a:off x="10534391" y="409029"/>
            <a:ext cx="100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Right</a:t>
            </a:r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D0EF41B8-01EE-F94B-9F12-57B7416ABC7D}"/>
              </a:ext>
            </a:extLst>
          </p:cNvPr>
          <p:cNvSpPr/>
          <p:nvPr/>
        </p:nvSpPr>
        <p:spPr>
          <a:xfrm>
            <a:off x="3713770" y="1014899"/>
            <a:ext cx="737024" cy="3911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1CC6A2E-0385-024F-8B33-EE6D3073B178}"/>
              </a:ext>
            </a:extLst>
          </p:cNvPr>
          <p:cNvSpPr txBox="1"/>
          <p:nvPr/>
        </p:nvSpPr>
        <p:spPr>
          <a:xfrm>
            <a:off x="595728" y="2880782"/>
            <a:ext cx="1637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OpenStreetMap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89" name="Plus 188">
            <a:extLst>
              <a:ext uri="{FF2B5EF4-FFF2-40B4-BE49-F238E27FC236}">
                <a16:creationId xmlns:a16="http://schemas.microsoft.com/office/drawing/2014/main" id="{4DF68892-1A21-1F45-B0C4-488C39AEBB24}"/>
              </a:ext>
            </a:extLst>
          </p:cNvPr>
          <p:cNvSpPr/>
          <p:nvPr/>
        </p:nvSpPr>
        <p:spPr>
          <a:xfrm>
            <a:off x="4498664" y="3617723"/>
            <a:ext cx="423986" cy="391142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lus 189">
            <a:extLst>
              <a:ext uri="{FF2B5EF4-FFF2-40B4-BE49-F238E27FC236}">
                <a16:creationId xmlns:a16="http://schemas.microsoft.com/office/drawing/2014/main" id="{50B47972-C8AF-8446-95A3-250D66186C16}"/>
              </a:ext>
            </a:extLst>
          </p:cNvPr>
          <p:cNvSpPr/>
          <p:nvPr/>
        </p:nvSpPr>
        <p:spPr>
          <a:xfrm>
            <a:off x="4500513" y="4433697"/>
            <a:ext cx="423986" cy="391142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6B1B1C-D6F9-7C42-870E-9E4FAD4E862E}"/>
              </a:ext>
            </a:extLst>
          </p:cNvPr>
          <p:cNvSpPr txBox="1"/>
          <p:nvPr/>
        </p:nvSpPr>
        <p:spPr>
          <a:xfrm>
            <a:off x="801184" y="77820"/>
            <a:ext cx="1911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Google Street View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8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16649" y="4769520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822670" y="4769519"/>
            <a:ext cx="346901" cy="360905"/>
          </a:xfrm>
          <a:prstGeom prst="rightArrow">
            <a:avLst>
              <a:gd name="adj1" fmla="val 42323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4427371" y="5206596"/>
            <a:ext cx="380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514206" y="4769518"/>
            <a:ext cx="379835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8016298" y="4617745"/>
            <a:ext cx="1420894" cy="6177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438" y="161252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741861" y="4524603"/>
            <a:ext cx="2000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20016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13721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314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533641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299046" y="57693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3712228" y="2199674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5402093" y="470746"/>
            <a:ext cx="684627" cy="360905"/>
          </a:xfrm>
          <a:prstGeom prst="rightArrow">
            <a:avLst>
              <a:gd name="adj1" fmla="val 49361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61471" y="4742275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4134167" y="1383349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2795460" y="2132255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911418" y="2199674"/>
            <a:ext cx="1251633" cy="843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893739" y="2059844"/>
            <a:ext cx="1766705" cy="10985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7342698" y="246394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465699" y="152774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2914444" y="2463945"/>
            <a:ext cx="63707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343923" y="3578490"/>
            <a:ext cx="72913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349684" y="1226724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4188006" y="18919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9206079" y="671891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 flipH="1">
            <a:off x="6263576" y="3076243"/>
            <a:ext cx="5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884039" y="173105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3177930" y="36682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88539" y="528511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56527" y="1555532"/>
            <a:ext cx="2687950" cy="1795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4153288"/>
            <a:ext cx="1572883" cy="1608882"/>
          </a:xfrm>
          <a:prstGeom prst="rect">
            <a:avLst/>
          </a:prstGeom>
        </p:spPr>
      </p:pic>
      <p:grpSp>
        <p:nvGrpSpPr>
          <p:cNvPr id="89" name="กลุ่ม 104">
            <a:extLst>
              <a:ext uri="{FF2B5EF4-FFF2-40B4-BE49-F238E27FC236}">
                <a16:creationId xmlns:a16="http://schemas.microsoft.com/office/drawing/2014/main" id="{26663593-4D1C-874E-971F-853F912A0222}"/>
              </a:ext>
            </a:extLst>
          </p:cNvPr>
          <p:cNvGrpSpPr/>
          <p:nvPr/>
        </p:nvGrpSpPr>
        <p:grpSpPr>
          <a:xfrm>
            <a:off x="2429075" y="3929183"/>
            <a:ext cx="2344201" cy="983343"/>
            <a:chOff x="1256069" y="1308393"/>
            <a:chExt cx="7608408" cy="3531148"/>
          </a:xfrm>
          <a:solidFill>
            <a:srgbClr val="FFC000"/>
          </a:solidFill>
        </p:grpSpPr>
        <p:sp>
          <p:nvSpPr>
            <p:cNvPr id="90" name="คิวบ์ 105">
              <a:extLst>
                <a:ext uri="{FF2B5EF4-FFF2-40B4-BE49-F238E27FC236}">
                  <a16:creationId xmlns:a16="http://schemas.microsoft.com/office/drawing/2014/main" id="{10689C4C-BD99-784B-A8F9-E65EF946DB09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1" name="กลุ่ม 106">
              <a:extLst>
                <a:ext uri="{FF2B5EF4-FFF2-40B4-BE49-F238E27FC236}">
                  <a16:creationId xmlns:a16="http://schemas.microsoft.com/office/drawing/2014/main" id="{CDFF4B01-7060-0247-90B3-F337CEE49806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  <a:grpFill/>
          </p:grpSpPr>
          <p:cxnSp>
            <p:nvCxnSpPr>
              <p:cNvPr id="158" name="ตัวเชื่อมต่อตรง 152">
                <a:extLst>
                  <a:ext uri="{FF2B5EF4-FFF2-40B4-BE49-F238E27FC236}">
                    <a16:creationId xmlns:a16="http://schemas.microsoft.com/office/drawing/2014/main" id="{6986567F-434F-8744-9A8B-5948D0081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ตัวเชื่อมต่อตรง 153">
                <a:extLst>
                  <a:ext uri="{FF2B5EF4-FFF2-40B4-BE49-F238E27FC236}">
                    <a16:creationId xmlns:a16="http://schemas.microsoft.com/office/drawing/2014/main" id="{B963EA2E-2643-7749-A789-8D71A70BD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ตัวเชื่อมต่อตรง 154">
                <a:extLst>
                  <a:ext uri="{FF2B5EF4-FFF2-40B4-BE49-F238E27FC236}">
                    <a16:creationId xmlns:a16="http://schemas.microsoft.com/office/drawing/2014/main" id="{8D362DF3-25B4-F64E-B7B4-5D40D594B4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ตัวเชื่อมต่อตรง 155">
                <a:extLst>
                  <a:ext uri="{FF2B5EF4-FFF2-40B4-BE49-F238E27FC236}">
                    <a16:creationId xmlns:a16="http://schemas.microsoft.com/office/drawing/2014/main" id="{602952EA-5B4D-914E-B71B-073C1B501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ตัวเชื่อมต่อตรง 156">
                <a:extLst>
                  <a:ext uri="{FF2B5EF4-FFF2-40B4-BE49-F238E27FC236}">
                    <a16:creationId xmlns:a16="http://schemas.microsoft.com/office/drawing/2014/main" id="{EDFFDD2C-5360-6F4E-9C8E-C5EBF6B7B6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คิวบ์ 107">
              <a:extLst>
                <a:ext uri="{FF2B5EF4-FFF2-40B4-BE49-F238E27FC236}">
                  <a16:creationId xmlns:a16="http://schemas.microsoft.com/office/drawing/2014/main" id="{19C78AF5-C093-CC4A-8E02-9392319FFE2F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3" name="กลุ่ม 108">
              <a:extLst>
                <a:ext uri="{FF2B5EF4-FFF2-40B4-BE49-F238E27FC236}">
                  <a16:creationId xmlns:a16="http://schemas.microsoft.com/office/drawing/2014/main" id="{CD016658-5384-964B-BC2B-03F65B6BE5EB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  <a:grpFill/>
          </p:grpSpPr>
          <p:cxnSp>
            <p:nvCxnSpPr>
              <p:cNvPr id="144" name="ตัวเชื่อมต่อตรง 147">
                <a:extLst>
                  <a:ext uri="{FF2B5EF4-FFF2-40B4-BE49-F238E27FC236}">
                    <a16:creationId xmlns:a16="http://schemas.microsoft.com/office/drawing/2014/main" id="{59E038FF-6AD4-4A44-9E05-735CEC6A2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ตัวเชื่อมต่อตรง 148">
                <a:extLst>
                  <a:ext uri="{FF2B5EF4-FFF2-40B4-BE49-F238E27FC236}">
                    <a16:creationId xmlns:a16="http://schemas.microsoft.com/office/drawing/2014/main" id="{A03BD830-AB3B-E942-BD80-B60183592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ตัวเชื่อมต่อตรง 149">
                <a:extLst>
                  <a:ext uri="{FF2B5EF4-FFF2-40B4-BE49-F238E27FC236}">
                    <a16:creationId xmlns:a16="http://schemas.microsoft.com/office/drawing/2014/main" id="{97261D52-F7AA-2E47-9800-2E02153D4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ตัวเชื่อมต่อตรง 150">
                <a:extLst>
                  <a:ext uri="{FF2B5EF4-FFF2-40B4-BE49-F238E27FC236}">
                    <a16:creationId xmlns:a16="http://schemas.microsoft.com/office/drawing/2014/main" id="{C03BCE28-175D-4B47-B4E3-E63815ED8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ตัวเชื่อมต่อตรง 151">
                <a:extLst>
                  <a:ext uri="{FF2B5EF4-FFF2-40B4-BE49-F238E27FC236}">
                    <a16:creationId xmlns:a16="http://schemas.microsoft.com/office/drawing/2014/main" id="{23F7072F-ECC3-8347-A4F8-201947EFF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คิวบ์ 109">
              <a:extLst>
                <a:ext uri="{FF2B5EF4-FFF2-40B4-BE49-F238E27FC236}">
                  <a16:creationId xmlns:a16="http://schemas.microsoft.com/office/drawing/2014/main" id="{172FACE9-565A-7340-84D7-2564A3A9D096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5" name="กลุ่ม 110">
              <a:extLst>
                <a:ext uri="{FF2B5EF4-FFF2-40B4-BE49-F238E27FC236}">
                  <a16:creationId xmlns:a16="http://schemas.microsoft.com/office/drawing/2014/main" id="{6E27B098-89BD-AF42-B2C6-B20CB7C3C89A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  <a:grpFill/>
          </p:grpSpPr>
          <p:cxnSp>
            <p:nvCxnSpPr>
              <p:cNvPr id="139" name="ตัวเชื่อมต่อตรง 142">
                <a:extLst>
                  <a:ext uri="{FF2B5EF4-FFF2-40B4-BE49-F238E27FC236}">
                    <a16:creationId xmlns:a16="http://schemas.microsoft.com/office/drawing/2014/main" id="{5D544FD4-1BEE-DB43-8A12-961636985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ตัวเชื่อมต่อตรง 143">
                <a:extLst>
                  <a:ext uri="{FF2B5EF4-FFF2-40B4-BE49-F238E27FC236}">
                    <a16:creationId xmlns:a16="http://schemas.microsoft.com/office/drawing/2014/main" id="{E30A0476-3380-F040-A01D-2AE3C83D0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ตัวเชื่อมต่อตรง 144">
                <a:extLst>
                  <a:ext uri="{FF2B5EF4-FFF2-40B4-BE49-F238E27FC236}">
                    <a16:creationId xmlns:a16="http://schemas.microsoft.com/office/drawing/2014/main" id="{9F3A5B8C-5C38-B94A-85A1-0AB0896D19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ตัวเชื่อมต่อตรง 145">
                <a:extLst>
                  <a:ext uri="{FF2B5EF4-FFF2-40B4-BE49-F238E27FC236}">
                    <a16:creationId xmlns:a16="http://schemas.microsoft.com/office/drawing/2014/main" id="{531384EB-7624-4E4D-9720-4B7E15019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ตัวเชื่อมต่อตรง 146">
                <a:extLst>
                  <a:ext uri="{FF2B5EF4-FFF2-40B4-BE49-F238E27FC236}">
                    <a16:creationId xmlns:a16="http://schemas.microsoft.com/office/drawing/2014/main" id="{E19CAEDB-FF3E-E84D-9B64-3304048B1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" name="คิวบ์ 111">
              <a:extLst>
                <a:ext uri="{FF2B5EF4-FFF2-40B4-BE49-F238E27FC236}">
                  <a16:creationId xmlns:a16="http://schemas.microsoft.com/office/drawing/2014/main" id="{8AF52A9E-B5D0-B64F-8167-9F4C9F96C06E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7" name="กลุ่ม 112">
              <a:extLst>
                <a:ext uri="{FF2B5EF4-FFF2-40B4-BE49-F238E27FC236}">
                  <a16:creationId xmlns:a16="http://schemas.microsoft.com/office/drawing/2014/main" id="{CB41B4F5-9D80-0B4B-B713-B25E2B635C92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  <a:grpFill/>
          </p:grpSpPr>
          <p:cxnSp>
            <p:nvCxnSpPr>
              <p:cNvPr id="134" name="ตัวเชื่อมต่อตรง 137">
                <a:extLst>
                  <a:ext uri="{FF2B5EF4-FFF2-40B4-BE49-F238E27FC236}">
                    <a16:creationId xmlns:a16="http://schemas.microsoft.com/office/drawing/2014/main" id="{6FDD444A-A3AF-D149-BED1-918F88C0E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ตัวเชื่อมต่อตรง 138">
                <a:extLst>
                  <a:ext uri="{FF2B5EF4-FFF2-40B4-BE49-F238E27FC236}">
                    <a16:creationId xmlns:a16="http://schemas.microsoft.com/office/drawing/2014/main" id="{16DB5D51-CB01-9C41-ADE7-3FEDF2804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ตัวเชื่อมต่อตรง 139">
                <a:extLst>
                  <a:ext uri="{FF2B5EF4-FFF2-40B4-BE49-F238E27FC236}">
                    <a16:creationId xmlns:a16="http://schemas.microsoft.com/office/drawing/2014/main" id="{FAA165F8-A9B8-AF4F-B11B-43C0ED9CBC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ตัวเชื่อมต่อตรง 140">
                <a:extLst>
                  <a:ext uri="{FF2B5EF4-FFF2-40B4-BE49-F238E27FC236}">
                    <a16:creationId xmlns:a16="http://schemas.microsoft.com/office/drawing/2014/main" id="{EFC3509B-AF68-BF46-93A6-5F43AEFF0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ตัวเชื่อมต่อตรง 141">
                <a:extLst>
                  <a:ext uri="{FF2B5EF4-FFF2-40B4-BE49-F238E27FC236}">
                    <a16:creationId xmlns:a16="http://schemas.microsoft.com/office/drawing/2014/main" id="{BD86EAF0-0185-5F4D-BEE6-06E00050D9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คิวบ์ 113">
              <a:extLst>
                <a:ext uri="{FF2B5EF4-FFF2-40B4-BE49-F238E27FC236}">
                  <a16:creationId xmlns:a16="http://schemas.microsoft.com/office/drawing/2014/main" id="{DB8224A9-6632-C442-B48A-3BFFD5115E35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9" name="กลุ่ม 114">
              <a:extLst>
                <a:ext uri="{FF2B5EF4-FFF2-40B4-BE49-F238E27FC236}">
                  <a16:creationId xmlns:a16="http://schemas.microsoft.com/office/drawing/2014/main" id="{56DD0DA5-2081-D546-B587-452676733346}"/>
                </a:ext>
              </a:extLst>
            </p:cNvPr>
            <p:cNvGrpSpPr/>
            <p:nvPr/>
          </p:nvGrpSpPr>
          <p:grpSpPr>
            <a:xfrm>
              <a:off x="6376561" y="1308394"/>
              <a:ext cx="1219974" cy="3531147"/>
              <a:chOff x="6184113" y="1344432"/>
              <a:chExt cx="1219974" cy="3531147"/>
            </a:xfrm>
            <a:grpFill/>
          </p:grpSpPr>
          <p:sp>
            <p:nvSpPr>
              <p:cNvPr id="125" name="สี่เหลี่ยมผืนผ้า: มุมมน 130">
                <a:extLst>
                  <a:ext uri="{FF2B5EF4-FFF2-40B4-BE49-F238E27FC236}">
                    <a16:creationId xmlns:a16="http://schemas.microsoft.com/office/drawing/2014/main" id="{016174B2-EA19-5843-8A12-FBD0708F1480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วงรี 131">
                <a:extLst>
                  <a:ext uri="{FF2B5EF4-FFF2-40B4-BE49-F238E27FC236}">
                    <a16:creationId xmlns:a16="http://schemas.microsoft.com/office/drawing/2014/main" id="{C7F70E80-E063-1D46-AF8B-29A8E1122CCB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วงรี 132">
                <a:extLst>
                  <a:ext uri="{FF2B5EF4-FFF2-40B4-BE49-F238E27FC236}">
                    <a16:creationId xmlns:a16="http://schemas.microsoft.com/office/drawing/2014/main" id="{57DA090F-B592-5D48-9DB0-7B204C0463DC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วงรี 133">
                <a:extLst>
                  <a:ext uri="{FF2B5EF4-FFF2-40B4-BE49-F238E27FC236}">
                    <a16:creationId xmlns:a16="http://schemas.microsoft.com/office/drawing/2014/main" id="{BE7C0223-5E25-C143-B8D3-4BF66957442D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วงรี 134">
                <a:extLst>
                  <a:ext uri="{FF2B5EF4-FFF2-40B4-BE49-F238E27FC236}">
                    <a16:creationId xmlns:a16="http://schemas.microsoft.com/office/drawing/2014/main" id="{44A43171-5260-6A47-A3E1-DD4208BF5821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วงรี 135">
                <a:extLst>
                  <a:ext uri="{FF2B5EF4-FFF2-40B4-BE49-F238E27FC236}">
                    <a16:creationId xmlns:a16="http://schemas.microsoft.com/office/drawing/2014/main" id="{27D11AFD-FCDE-584A-AAEC-3FF13D6AB95F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133" name="กล่องข้อความ 136">
                <a:extLst>
                  <a:ext uri="{FF2B5EF4-FFF2-40B4-BE49-F238E27FC236}">
                    <a16:creationId xmlns:a16="http://schemas.microsoft.com/office/drawing/2014/main" id="{9D268901-65BA-DD4E-816C-C1F0DF734886}"/>
                  </a:ext>
                </a:extLst>
              </p:cNvPr>
              <p:cNvSpPr txBox="1"/>
              <p:nvPr/>
            </p:nvSpPr>
            <p:spPr>
              <a:xfrm rot="5400000">
                <a:off x="6411432" y="2761090"/>
                <a:ext cx="918976" cy="1066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00" name="กลุ่ม 115">
              <a:extLst>
                <a:ext uri="{FF2B5EF4-FFF2-40B4-BE49-F238E27FC236}">
                  <a16:creationId xmlns:a16="http://schemas.microsoft.com/office/drawing/2014/main" id="{CDB64FF0-0F9D-0248-B19A-52D71E487382}"/>
                </a:ext>
              </a:extLst>
            </p:cNvPr>
            <p:cNvGrpSpPr/>
            <p:nvPr/>
          </p:nvGrpSpPr>
          <p:grpSpPr>
            <a:xfrm>
              <a:off x="7360560" y="1308393"/>
              <a:ext cx="1205568" cy="3531147"/>
              <a:chOff x="6184113" y="1344432"/>
              <a:chExt cx="1205568" cy="3531147"/>
            </a:xfrm>
            <a:grpFill/>
          </p:grpSpPr>
          <p:sp>
            <p:nvSpPr>
              <p:cNvPr id="113" name="สี่เหลี่ยมผืนผ้า: มุมมน 123">
                <a:extLst>
                  <a:ext uri="{FF2B5EF4-FFF2-40B4-BE49-F238E27FC236}">
                    <a16:creationId xmlns:a16="http://schemas.microsoft.com/office/drawing/2014/main" id="{1A10A72D-3788-094E-AC93-42B81A4E56AB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วงรี 124">
                <a:extLst>
                  <a:ext uri="{FF2B5EF4-FFF2-40B4-BE49-F238E27FC236}">
                    <a16:creationId xmlns:a16="http://schemas.microsoft.com/office/drawing/2014/main" id="{32006C6A-F7B1-AA4B-8E9D-EAF38AA01FA3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วงรี 125">
                <a:extLst>
                  <a:ext uri="{FF2B5EF4-FFF2-40B4-BE49-F238E27FC236}">
                    <a16:creationId xmlns:a16="http://schemas.microsoft.com/office/drawing/2014/main" id="{24321AAB-F451-F148-8B44-FB91F51B971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วงรี 126">
                <a:extLst>
                  <a:ext uri="{FF2B5EF4-FFF2-40B4-BE49-F238E27FC236}">
                    <a16:creationId xmlns:a16="http://schemas.microsoft.com/office/drawing/2014/main" id="{20856AAA-6ABE-9043-99C0-31B1B9646256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วงรี 127">
                <a:extLst>
                  <a:ext uri="{FF2B5EF4-FFF2-40B4-BE49-F238E27FC236}">
                    <a16:creationId xmlns:a16="http://schemas.microsoft.com/office/drawing/2014/main" id="{4AF27367-3E1D-8648-A9BB-3513EF61EBCB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วงรี 128">
                <a:extLst>
                  <a:ext uri="{FF2B5EF4-FFF2-40B4-BE49-F238E27FC236}">
                    <a16:creationId xmlns:a16="http://schemas.microsoft.com/office/drawing/2014/main" id="{82014503-82BA-4243-959B-3FD30B8BEE6E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124" name="กล่องข้อความ 129">
                <a:extLst>
                  <a:ext uri="{FF2B5EF4-FFF2-40B4-BE49-F238E27FC236}">
                    <a16:creationId xmlns:a16="http://schemas.microsoft.com/office/drawing/2014/main" id="{777BEF19-A4D1-7F43-85BC-CF1BB48D23DE}"/>
                  </a:ext>
                </a:extLst>
              </p:cNvPr>
              <p:cNvSpPr txBox="1"/>
              <p:nvPr/>
            </p:nvSpPr>
            <p:spPr>
              <a:xfrm rot="5400000">
                <a:off x="6397026" y="2745541"/>
                <a:ext cx="918976" cy="1066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101" name="กลุ่ม 116">
              <a:extLst>
                <a:ext uri="{FF2B5EF4-FFF2-40B4-BE49-F238E27FC236}">
                  <a16:creationId xmlns:a16="http://schemas.microsoft.com/office/drawing/2014/main" id="{DB3947A7-35BE-0D4D-8CE5-94AECDBD734B}"/>
                </a:ext>
              </a:extLst>
            </p:cNvPr>
            <p:cNvGrpSpPr/>
            <p:nvPr/>
          </p:nvGrpSpPr>
          <p:grpSpPr>
            <a:xfrm>
              <a:off x="8307631" y="2185705"/>
              <a:ext cx="556846" cy="1319907"/>
              <a:chOff x="8252015" y="2319624"/>
              <a:chExt cx="556846" cy="1319907"/>
            </a:xfrm>
            <a:grpFill/>
          </p:grpSpPr>
          <p:sp>
            <p:nvSpPr>
              <p:cNvPr id="110" name="สี่เหลี่ยมผืนผ้า: มุมมน 120">
                <a:extLst>
                  <a:ext uri="{FF2B5EF4-FFF2-40B4-BE49-F238E27FC236}">
                    <a16:creationId xmlns:a16="http://schemas.microsoft.com/office/drawing/2014/main" id="{79A79486-17C2-7C48-AE77-3BC4D7C4509D}"/>
                  </a:ext>
                </a:extLst>
              </p:cNvPr>
              <p:cNvSpPr/>
              <p:nvPr/>
            </p:nvSpPr>
            <p:spPr>
              <a:xfrm>
                <a:off x="8252015" y="2319624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วงรี 121">
                <a:extLst>
                  <a:ext uri="{FF2B5EF4-FFF2-40B4-BE49-F238E27FC236}">
                    <a16:creationId xmlns:a16="http://schemas.microsoft.com/office/drawing/2014/main" id="{0369CE37-B31D-374D-93C5-43A135BF9DD2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วงรี 122">
                <a:extLst>
                  <a:ext uri="{FF2B5EF4-FFF2-40B4-BE49-F238E27FC236}">
                    <a16:creationId xmlns:a16="http://schemas.microsoft.com/office/drawing/2014/main" id="{1139B3D4-A7C1-3445-91F7-EB1070929BC6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03" name="ลูกศรเชื่อมต่อแบบตรง 117">
              <a:extLst>
                <a:ext uri="{FF2B5EF4-FFF2-40B4-BE49-F238E27FC236}">
                  <a16:creationId xmlns:a16="http://schemas.microsoft.com/office/drawing/2014/main" id="{7ABF7983-0D26-C04B-A13B-E1EFCA6E92F6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ลูกศรเชื่อมต่อแบบตรง 118">
              <a:extLst>
                <a:ext uri="{FF2B5EF4-FFF2-40B4-BE49-F238E27FC236}">
                  <a16:creationId xmlns:a16="http://schemas.microsoft.com/office/drawing/2014/main" id="{F26BB0F9-CF44-FF48-BB60-5B7CEBCB80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ลูกศรเชื่อมต่อแบบตรง 119">
              <a:extLst>
                <a:ext uri="{FF2B5EF4-FFF2-40B4-BE49-F238E27FC236}">
                  <a16:creationId xmlns:a16="http://schemas.microsoft.com/office/drawing/2014/main" id="{3EE71AE8-3BF2-7C45-A164-CA286C9E23FF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grpFill/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9" name="กลุ่ม 210">
            <a:extLst>
              <a:ext uri="{FF2B5EF4-FFF2-40B4-BE49-F238E27FC236}">
                <a16:creationId xmlns:a16="http://schemas.microsoft.com/office/drawing/2014/main" id="{0A8D7C1C-FC7B-294A-9227-054E2BCD064C}"/>
              </a:ext>
            </a:extLst>
          </p:cNvPr>
          <p:cNvGrpSpPr/>
          <p:nvPr/>
        </p:nvGrpSpPr>
        <p:grpSpPr>
          <a:xfrm>
            <a:off x="2362301" y="5049034"/>
            <a:ext cx="2415193" cy="942011"/>
            <a:chOff x="1256069" y="1308393"/>
            <a:chExt cx="7608408" cy="3531148"/>
          </a:xfrm>
        </p:grpSpPr>
        <p:sp>
          <p:nvSpPr>
            <p:cNvPr id="191" name="คิวบ์ 211">
              <a:extLst>
                <a:ext uri="{FF2B5EF4-FFF2-40B4-BE49-F238E27FC236}">
                  <a16:creationId xmlns:a16="http://schemas.microsoft.com/office/drawing/2014/main" id="{82E73F1D-2EC8-D643-955F-265162A5D0F5}"/>
                </a:ext>
              </a:extLst>
            </p:cNvPr>
            <p:cNvSpPr/>
            <p:nvPr/>
          </p:nvSpPr>
          <p:spPr>
            <a:xfrm>
              <a:off x="1256069" y="1571650"/>
              <a:ext cx="967639" cy="2608749"/>
            </a:xfrm>
            <a:prstGeom prst="cube">
              <a:avLst>
                <a:gd name="adj" fmla="val 835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2" name="กลุ่ม 212">
              <a:extLst>
                <a:ext uri="{FF2B5EF4-FFF2-40B4-BE49-F238E27FC236}">
                  <a16:creationId xmlns:a16="http://schemas.microsoft.com/office/drawing/2014/main" id="{7AEC631F-E9CB-3643-A8E7-435C917F25CD}"/>
                </a:ext>
              </a:extLst>
            </p:cNvPr>
            <p:cNvGrpSpPr/>
            <p:nvPr/>
          </p:nvGrpSpPr>
          <p:grpSpPr>
            <a:xfrm>
              <a:off x="1660039" y="2330048"/>
              <a:ext cx="574168" cy="1348292"/>
              <a:chOff x="1660039" y="2330048"/>
              <a:chExt cx="574168" cy="1348292"/>
            </a:xfrm>
          </p:grpSpPr>
          <p:cxnSp>
            <p:nvCxnSpPr>
              <p:cNvPr id="262" name="ตัวเชื่อมต่อตรง 258">
                <a:extLst>
                  <a:ext uri="{FF2B5EF4-FFF2-40B4-BE49-F238E27FC236}">
                    <a16:creationId xmlns:a16="http://schemas.microsoft.com/office/drawing/2014/main" id="{2D9AEC6B-0E46-B746-8CB5-F8659BECC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ตัวเชื่อมต่อตรง 259">
                <a:extLst>
                  <a:ext uri="{FF2B5EF4-FFF2-40B4-BE49-F238E27FC236}">
                    <a16:creationId xmlns:a16="http://schemas.microsoft.com/office/drawing/2014/main" id="{30FB0795-5EB0-A142-942D-A736EDB26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ตัวเชื่อมต่อตรง 260">
                <a:extLst>
                  <a:ext uri="{FF2B5EF4-FFF2-40B4-BE49-F238E27FC236}">
                    <a16:creationId xmlns:a16="http://schemas.microsoft.com/office/drawing/2014/main" id="{DF955ABB-E155-F54F-B0B2-9E95DA35D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ตัวเชื่อมต่อตรง 261">
                <a:extLst>
                  <a:ext uri="{FF2B5EF4-FFF2-40B4-BE49-F238E27FC236}">
                    <a16:creationId xmlns:a16="http://schemas.microsoft.com/office/drawing/2014/main" id="{7C0FACB0-7665-3E40-9911-D038CAB9D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ตัวเชื่อมต่อตรง 262">
                <a:extLst>
                  <a:ext uri="{FF2B5EF4-FFF2-40B4-BE49-F238E27FC236}">
                    <a16:creationId xmlns:a16="http://schemas.microsoft.com/office/drawing/2014/main" id="{7CD5A5CF-460F-8842-9EB8-5B3873DE5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คิวบ์ 213">
              <a:extLst>
                <a:ext uri="{FF2B5EF4-FFF2-40B4-BE49-F238E27FC236}">
                  <a16:creationId xmlns:a16="http://schemas.microsoft.com/office/drawing/2014/main" id="{F50DF276-16F9-5941-8B50-853D0523DD0F}"/>
                </a:ext>
              </a:extLst>
            </p:cNvPr>
            <p:cNvSpPr/>
            <p:nvPr/>
          </p:nvSpPr>
          <p:spPr>
            <a:xfrm>
              <a:off x="1922801" y="2148840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4" name="กลุ่ม 214">
              <a:extLst>
                <a:ext uri="{FF2B5EF4-FFF2-40B4-BE49-F238E27FC236}">
                  <a16:creationId xmlns:a16="http://schemas.microsoft.com/office/drawing/2014/main" id="{94132C08-9F46-1340-A93F-F4A055335038}"/>
                </a:ext>
              </a:extLst>
            </p:cNvPr>
            <p:cNvGrpSpPr/>
            <p:nvPr/>
          </p:nvGrpSpPr>
          <p:grpSpPr>
            <a:xfrm>
              <a:off x="2590623" y="2585043"/>
              <a:ext cx="479060" cy="934592"/>
              <a:chOff x="1660039" y="2330048"/>
              <a:chExt cx="574168" cy="1348292"/>
            </a:xfrm>
          </p:grpSpPr>
          <p:cxnSp>
            <p:nvCxnSpPr>
              <p:cNvPr id="257" name="ตัวเชื่อมต่อตรง 253">
                <a:extLst>
                  <a:ext uri="{FF2B5EF4-FFF2-40B4-BE49-F238E27FC236}">
                    <a16:creationId xmlns:a16="http://schemas.microsoft.com/office/drawing/2014/main" id="{DD340BAB-1895-0449-89E2-41F572CFD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ตัวเชื่อมต่อตรง 254">
                <a:extLst>
                  <a:ext uri="{FF2B5EF4-FFF2-40B4-BE49-F238E27FC236}">
                    <a16:creationId xmlns:a16="http://schemas.microsoft.com/office/drawing/2014/main" id="{7147A2B2-5BDC-DC41-B9A1-706DEA710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ตัวเชื่อมต่อตรง 255">
                <a:extLst>
                  <a:ext uri="{FF2B5EF4-FFF2-40B4-BE49-F238E27FC236}">
                    <a16:creationId xmlns:a16="http://schemas.microsoft.com/office/drawing/2014/main" id="{22B8F7A0-6856-3546-BC08-5E56297FEC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ตัวเชื่อมต่อตรง 256">
                <a:extLst>
                  <a:ext uri="{FF2B5EF4-FFF2-40B4-BE49-F238E27FC236}">
                    <a16:creationId xmlns:a16="http://schemas.microsoft.com/office/drawing/2014/main" id="{CB7D5416-D1DE-2342-A1C9-D3DDA55A7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ตัวเชื่อมต่อตรง 257">
                <a:extLst>
                  <a:ext uri="{FF2B5EF4-FFF2-40B4-BE49-F238E27FC236}">
                    <a16:creationId xmlns:a16="http://schemas.microsoft.com/office/drawing/2014/main" id="{79C948B3-D5B2-4149-8DE8-51AD1E444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6" name="คิวบ์ 215">
              <a:extLst>
                <a:ext uri="{FF2B5EF4-FFF2-40B4-BE49-F238E27FC236}">
                  <a16:creationId xmlns:a16="http://schemas.microsoft.com/office/drawing/2014/main" id="{FB30AFDD-85B3-5745-B4B7-087C368CD828}"/>
                </a:ext>
              </a:extLst>
            </p:cNvPr>
            <p:cNvSpPr/>
            <p:nvPr/>
          </p:nvSpPr>
          <p:spPr>
            <a:xfrm>
              <a:off x="2890440" y="209406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7" name="กลุ่ม 216">
              <a:extLst>
                <a:ext uri="{FF2B5EF4-FFF2-40B4-BE49-F238E27FC236}">
                  <a16:creationId xmlns:a16="http://schemas.microsoft.com/office/drawing/2014/main" id="{EADD65ED-BF8F-854A-8C59-29B6B8AB4F08}"/>
                </a:ext>
              </a:extLst>
            </p:cNvPr>
            <p:cNvGrpSpPr/>
            <p:nvPr/>
          </p:nvGrpSpPr>
          <p:grpSpPr>
            <a:xfrm>
              <a:off x="3556020" y="2636339"/>
              <a:ext cx="479060" cy="775376"/>
              <a:chOff x="1660039" y="2330048"/>
              <a:chExt cx="574168" cy="1348292"/>
            </a:xfrm>
          </p:grpSpPr>
          <p:cxnSp>
            <p:nvCxnSpPr>
              <p:cNvPr id="252" name="ตัวเชื่อมต่อตรง 248">
                <a:extLst>
                  <a:ext uri="{FF2B5EF4-FFF2-40B4-BE49-F238E27FC236}">
                    <a16:creationId xmlns:a16="http://schemas.microsoft.com/office/drawing/2014/main" id="{6AC937F9-6A7F-724D-B889-1538080EB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ตัวเชื่อมต่อตรง 249">
                <a:extLst>
                  <a:ext uri="{FF2B5EF4-FFF2-40B4-BE49-F238E27FC236}">
                    <a16:creationId xmlns:a16="http://schemas.microsoft.com/office/drawing/2014/main" id="{8F730EA2-7FF3-FF4E-AAF1-C4077C193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ตัวเชื่อมต่อตรง 250">
                <a:extLst>
                  <a:ext uri="{FF2B5EF4-FFF2-40B4-BE49-F238E27FC236}">
                    <a16:creationId xmlns:a16="http://schemas.microsoft.com/office/drawing/2014/main" id="{4AD49261-F746-FD41-9195-1D18328991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ตัวเชื่อมต่อตรง 251">
                <a:extLst>
                  <a:ext uri="{FF2B5EF4-FFF2-40B4-BE49-F238E27FC236}">
                    <a16:creationId xmlns:a16="http://schemas.microsoft.com/office/drawing/2014/main" id="{74D83B20-F8EA-5B4C-93BB-B81EB17063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ตัวเชื่อมต่อตรง 252">
                <a:extLst>
                  <a:ext uri="{FF2B5EF4-FFF2-40B4-BE49-F238E27FC236}">
                    <a16:creationId xmlns:a16="http://schemas.microsoft.com/office/drawing/2014/main" id="{DC7FDA43-C0ED-4443-8247-78CD69604F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8" name="คิวบ์ 217">
              <a:extLst>
                <a:ext uri="{FF2B5EF4-FFF2-40B4-BE49-F238E27FC236}">
                  <a16:creationId xmlns:a16="http://schemas.microsoft.com/office/drawing/2014/main" id="{17296F30-5299-A345-A5AA-86110FB128E7}"/>
                </a:ext>
              </a:extLst>
            </p:cNvPr>
            <p:cNvSpPr/>
            <p:nvPr/>
          </p:nvSpPr>
          <p:spPr>
            <a:xfrm>
              <a:off x="3874439" y="1997245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99" name="กลุ่ม 218">
              <a:extLst>
                <a:ext uri="{FF2B5EF4-FFF2-40B4-BE49-F238E27FC236}">
                  <a16:creationId xmlns:a16="http://schemas.microsoft.com/office/drawing/2014/main" id="{D5DC5A02-79C6-6D46-BC63-B59934823FF1}"/>
                </a:ext>
              </a:extLst>
            </p:cNvPr>
            <p:cNvGrpSpPr/>
            <p:nvPr/>
          </p:nvGrpSpPr>
          <p:grpSpPr>
            <a:xfrm>
              <a:off x="4477256" y="2636339"/>
              <a:ext cx="479060" cy="721364"/>
              <a:chOff x="1660039" y="2330048"/>
              <a:chExt cx="574168" cy="1348292"/>
            </a:xfrm>
          </p:grpSpPr>
          <p:cxnSp>
            <p:nvCxnSpPr>
              <p:cNvPr id="247" name="ตัวเชื่อมต่อตรง 243">
                <a:extLst>
                  <a:ext uri="{FF2B5EF4-FFF2-40B4-BE49-F238E27FC236}">
                    <a16:creationId xmlns:a16="http://schemas.microsoft.com/office/drawing/2014/main" id="{C2988F3E-CBB9-7C49-BA74-9D8F43944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538" y="2760785"/>
                <a:ext cx="553170" cy="3131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ตัวเชื่อมต่อตรง 244">
                <a:extLst>
                  <a:ext uri="{FF2B5EF4-FFF2-40B4-BE49-F238E27FC236}">
                    <a16:creationId xmlns:a16="http://schemas.microsoft.com/office/drawing/2014/main" id="{9F62CC2D-79C1-8F46-B9B1-868E72DBC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3116" y="2330048"/>
                <a:ext cx="131091" cy="7519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ตัวเชื่อมต่อตรง 245">
                <a:extLst>
                  <a:ext uri="{FF2B5EF4-FFF2-40B4-BE49-F238E27FC236}">
                    <a16:creationId xmlns:a16="http://schemas.microsoft.com/office/drawing/2014/main" id="{C66B5E34-22C6-E149-9A97-614348948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6405" y="3073968"/>
                <a:ext cx="557303" cy="604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ตัวเชื่อมต่อตรง 246">
                <a:extLst>
                  <a:ext uri="{FF2B5EF4-FFF2-40B4-BE49-F238E27FC236}">
                    <a16:creationId xmlns:a16="http://schemas.microsoft.com/office/drawing/2014/main" id="{7E6B83C7-7C59-7B44-80E6-A30682453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687" y="2760786"/>
                <a:ext cx="2718" cy="9175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ตัวเชื่อมต่อตรง 247">
                <a:extLst>
                  <a:ext uri="{FF2B5EF4-FFF2-40B4-BE49-F238E27FC236}">
                    <a16:creationId xmlns:a16="http://schemas.microsoft.com/office/drawing/2014/main" id="{0E69BC49-196A-5C4D-9A35-8FA626B972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039" y="2332869"/>
                <a:ext cx="422629" cy="4250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1" name="คิวบ์ 219">
              <a:extLst>
                <a:ext uri="{FF2B5EF4-FFF2-40B4-BE49-F238E27FC236}">
                  <a16:creationId xmlns:a16="http://schemas.microsoft.com/office/drawing/2014/main" id="{6D88B133-87AB-BD46-9FB6-EA4DF992DDA0}"/>
                </a:ext>
              </a:extLst>
            </p:cNvPr>
            <p:cNvSpPr/>
            <p:nvPr/>
          </p:nvSpPr>
          <p:spPr>
            <a:xfrm>
              <a:off x="4809838" y="1952817"/>
              <a:ext cx="1225771" cy="1757557"/>
            </a:xfrm>
            <a:prstGeom prst="cube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2" name="กลุ่ม 220">
              <a:extLst>
                <a:ext uri="{FF2B5EF4-FFF2-40B4-BE49-F238E27FC236}">
                  <a16:creationId xmlns:a16="http://schemas.microsoft.com/office/drawing/2014/main" id="{BFDA1C2F-0613-834D-8707-6BF985E5E3F3}"/>
                </a:ext>
              </a:extLst>
            </p:cNvPr>
            <p:cNvGrpSpPr/>
            <p:nvPr/>
          </p:nvGrpSpPr>
          <p:grpSpPr>
            <a:xfrm>
              <a:off x="6376561" y="1308394"/>
              <a:ext cx="1125839" cy="3531147"/>
              <a:chOff x="6184113" y="1344432"/>
              <a:chExt cx="1125839" cy="3531147"/>
            </a:xfrm>
          </p:grpSpPr>
          <p:sp>
            <p:nvSpPr>
              <p:cNvPr id="230" name="สี่เหลี่ยมผืนผ้า: มุมมน 236">
                <a:extLst>
                  <a:ext uri="{FF2B5EF4-FFF2-40B4-BE49-F238E27FC236}">
                    <a16:creationId xmlns:a16="http://schemas.microsoft.com/office/drawing/2014/main" id="{2A344A5D-B07C-8942-8018-6F32CF63A1D2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วงรี 237">
                <a:extLst>
                  <a:ext uri="{FF2B5EF4-FFF2-40B4-BE49-F238E27FC236}">
                    <a16:creationId xmlns:a16="http://schemas.microsoft.com/office/drawing/2014/main" id="{61ADE59B-DED9-A64D-BB69-63495761D1DC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วงรี 238">
                <a:extLst>
                  <a:ext uri="{FF2B5EF4-FFF2-40B4-BE49-F238E27FC236}">
                    <a16:creationId xmlns:a16="http://schemas.microsoft.com/office/drawing/2014/main" id="{2E8610A5-788A-9B4A-8C20-4DF76B94A51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วงรี 239">
                <a:extLst>
                  <a:ext uri="{FF2B5EF4-FFF2-40B4-BE49-F238E27FC236}">
                    <a16:creationId xmlns:a16="http://schemas.microsoft.com/office/drawing/2014/main" id="{147CA40F-106C-4F43-A5BE-4003EE1F23C6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4" name="วงรี 240">
                <a:extLst>
                  <a:ext uri="{FF2B5EF4-FFF2-40B4-BE49-F238E27FC236}">
                    <a16:creationId xmlns:a16="http://schemas.microsoft.com/office/drawing/2014/main" id="{DF9EBE7F-8D51-AA40-819B-12AF8877E46A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5" name="วงรี 241">
                <a:extLst>
                  <a:ext uri="{FF2B5EF4-FFF2-40B4-BE49-F238E27FC236}">
                    <a16:creationId xmlns:a16="http://schemas.microsoft.com/office/drawing/2014/main" id="{3775DEC2-FA30-3D4F-AE04-C8761C7E7A8C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246" name="กล่องข้อความ 242">
                <a:extLst>
                  <a:ext uri="{FF2B5EF4-FFF2-40B4-BE49-F238E27FC236}">
                    <a16:creationId xmlns:a16="http://schemas.microsoft.com/office/drawing/2014/main" id="{5E8EE9CA-AFE2-2647-8F0D-C8F7D20FC7BB}"/>
                  </a:ext>
                </a:extLst>
              </p:cNvPr>
              <p:cNvSpPr txBox="1"/>
              <p:nvPr/>
            </p:nvSpPr>
            <p:spPr>
              <a:xfrm rot="5400000">
                <a:off x="6365780" y="2823675"/>
                <a:ext cx="871181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204" name="กลุ่ม 221">
              <a:extLst>
                <a:ext uri="{FF2B5EF4-FFF2-40B4-BE49-F238E27FC236}">
                  <a16:creationId xmlns:a16="http://schemas.microsoft.com/office/drawing/2014/main" id="{0CF8CD89-C9A3-8943-BEA4-20333833DCC3}"/>
                </a:ext>
              </a:extLst>
            </p:cNvPr>
            <p:cNvGrpSpPr/>
            <p:nvPr/>
          </p:nvGrpSpPr>
          <p:grpSpPr>
            <a:xfrm>
              <a:off x="7360560" y="1308393"/>
              <a:ext cx="1125839" cy="3531147"/>
              <a:chOff x="6184113" y="1344432"/>
              <a:chExt cx="1125839" cy="3531147"/>
            </a:xfrm>
          </p:grpSpPr>
          <p:sp>
            <p:nvSpPr>
              <p:cNvPr id="212" name="สี่เหลี่ยมผืนผ้า: มุมมน 229">
                <a:extLst>
                  <a:ext uri="{FF2B5EF4-FFF2-40B4-BE49-F238E27FC236}">
                    <a16:creationId xmlns:a16="http://schemas.microsoft.com/office/drawing/2014/main" id="{D4DA87B8-AE5A-7C45-999B-FE8C5774A3E9}"/>
                  </a:ext>
                </a:extLst>
              </p:cNvPr>
              <p:cNvSpPr/>
              <p:nvPr/>
            </p:nvSpPr>
            <p:spPr>
              <a:xfrm>
                <a:off x="6184113" y="1344432"/>
                <a:ext cx="556846" cy="353114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9" name="วงรี 230">
                <a:extLst>
                  <a:ext uri="{FF2B5EF4-FFF2-40B4-BE49-F238E27FC236}">
                    <a16:creationId xmlns:a16="http://schemas.microsoft.com/office/drawing/2014/main" id="{6F0F87A5-0AFF-A547-895F-BD33DA2F6AB1}"/>
                  </a:ext>
                </a:extLst>
              </p:cNvPr>
              <p:cNvSpPr/>
              <p:nvPr/>
            </p:nvSpPr>
            <p:spPr>
              <a:xfrm>
                <a:off x="6239702" y="1507150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วงรี 231">
                <a:extLst>
                  <a:ext uri="{FF2B5EF4-FFF2-40B4-BE49-F238E27FC236}">
                    <a16:creationId xmlns:a16="http://schemas.microsoft.com/office/drawing/2014/main" id="{2051EACD-914C-EA4F-B7F4-F0E076E723D5}"/>
                  </a:ext>
                </a:extLst>
              </p:cNvPr>
              <p:cNvSpPr/>
              <p:nvPr/>
            </p:nvSpPr>
            <p:spPr>
              <a:xfrm>
                <a:off x="6239698" y="2098776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วงรี 232">
                <a:extLst>
                  <a:ext uri="{FF2B5EF4-FFF2-40B4-BE49-F238E27FC236}">
                    <a16:creationId xmlns:a16="http://schemas.microsoft.com/office/drawing/2014/main" id="{D897D263-53EB-B849-BABA-E230D8C7CDE0}"/>
                  </a:ext>
                </a:extLst>
              </p:cNvPr>
              <p:cNvSpPr/>
              <p:nvPr/>
            </p:nvSpPr>
            <p:spPr>
              <a:xfrm>
                <a:off x="6239700" y="4318735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5" name="วงรี 233">
                <a:extLst>
                  <a:ext uri="{FF2B5EF4-FFF2-40B4-BE49-F238E27FC236}">
                    <a16:creationId xmlns:a16="http://schemas.microsoft.com/office/drawing/2014/main" id="{1E659507-DC4F-5446-A297-720B370AAAF0}"/>
                  </a:ext>
                </a:extLst>
              </p:cNvPr>
              <p:cNvSpPr/>
              <p:nvPr/>
            </p:nvSpPr>
            <p:spPr>
              <a:xfrm>
                <a:off x="6239700" y="376189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วงรี 234">
                <a:extLst>
                  <a:ext uri="{FF2B5EF4-FFF2-40B4-BE49-F238E27FC236}">
                    <a16:creationId xmlns:a16="http://schemas.microsoft.com/office/drawing/2014/main" id="{7C272280-DC56-414B-9EAD-0B633A1A58FE}"/>
                  </a:ext>
                </a:extLst>
              </p:cNvPr>
              <p:cNvSpPr/>
              <p:nvPr/>
            </p:nvSpPr>
            <p:spPr>
              <a:xfrm>
                <a:off x="6239699" y="267237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1" dirty="0"/>
              </a:p>
            </p:txBody>
          </p:sp>
          <p:sp>
            <p:nvSpPr>
              <p:cNvPr id="229" name="กล่องข้อความ 235">
                <a:extLst>
                  <a:ext uri="{FF2B5EF4-FFF2-40B4-BE49-F238E27FC236}">
                    <a16:creationId xmlns:a16="http://schemas.microsoft.com/office/drawing/2014/main" id="{916DCE28-78D7-7B4A-8FD2-482EDF128162}"/>
                  </a:ext>
                </a:extLst>
              </p:cNvPr>
              <p:cNvSpPr txBox="1"/>
              <p:nvPr/>
            </p:nvSpPr>
            <p:spPr>
              <a:xfrm rot="5400000">
                <a:off x="6365780" y="2823675"/>
                <a:ext cx="871181" cy="101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  <p:grpSp>
          <p:nvGrpSpPr>
            <p:cNvPr id="205" name="กลุ่ม 222">
              <a:extLst>
                <a:ext uri="{FF2B5EF4-FFF2-40B4-BE49-F238E27FC236}">
                  <a16:creationId xmlns:a16="http://schemas.microsoft.com/office/drawing/2014/main" id="{953DDBE5-5FDF-A647-96B4-155BA4FEB879}"/>
                </a:ext>
              </a:extLst>
            </p:cNvPr>
            <p:cNvGrpSpPr/>
            <p:nvPr/>
          </p:nvGrpSpPr>
          <p:grpSpPr>
            <a:xfrm>
              <a:off x="8307631" y="2185705"/>
              <a:ext cx="556846" cy="1319907"/>
              <a:chOff x="8252015" y="2319624"/>
              <a:chExt cx="556846" cy="1319907"/>
            </a:xfrm>
          </p:grpSpPr>
          <p:sp>
            <p:nvSpPr>
              <p:cNvPr id="209" name="สี่เหลี่ยมผืนผ้า: มุมมน 226">
                <a:extLst>
                  <a:ext uri="{FF2B5EF4-FFF2-40B4-BE49-F238E27FC236}">
                    <a16:creationId xmlns:a16="http://schemas.microsoft.com/office/drawing/2014/main" id="{7E8021AE-3C4C-8D42-8A36-7F31A6DB98AB}"/>
                  </a:ext>
                </a:extLst>
              </p:cNvPr>
              <p:cNvSpPr/>
              <p:nvPr/>
            </p:nvSpPr>
            <p:spPr>
              <a:xfrm>
                <a:off x="8252015" y="2319624"/>
                <a:ext cx="556846" cy="1319907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0" name="วงรี 227">
                <a:extLst>
                  <a:ext uri="{FF2B5EF4-FFF2-40B4-BE49-F238E27FC236}">
                    <a16:creationId xmlns:a16="http://schemas.microsoft.com/office/drawing/2014/main" id="{8482A4C9-52E3-5B44-82DF-C18558481E38}"/>
                  </a:ext>
                </a:extLst>
              </p:cNvPr>
              <p:cNvSpPr/>
              <p:nvPr/>
            </p:nvSpPr>
            <p:spPr>
              <a:xfrm>
                <a:off x="8307604" y="2482342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วงรี 228">
                <a:extLst>
                  <a:ext uri="{FF2B5EF4-FFF2-40B4-BE49-F238E27FC236}">
                    <a16:creationId xmlns:a16="http://schemas.microsoft.com/office/drawing/2014/main" id="{E82A94A9-5F20-8441-95DF-CE45A50E2E6C}"/>
                  </a:ext>
                </a:extLst>
              </p:cNvPr>
              <p:cNvSpPr/>
              <p:nvPr/>
            </p:nvSpPr>
            <p:spPr>
              <a:xfrm>
                <a:off x="8307600" y="3073968"/>
                <a:ext cx="445667" cy="4456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06" name="ลูกศรเชื่อมต่อแบบตรง 223">
              <a:extLst>
                <a:ext uri="{FF2B5EF4-FFF2-40B4-BE49-F238E27FC236}">
                  <a16:creationId xmlns:a16="http://schemas.microsoft.com/office/drawing/2014/main" id="{A5F95403-86EC-3143-AB1A-EE250F324C84}"/>
                </a:ext>
              </a:extLst>
            </p:cNvPr>
            <p:cNvCxnSpPr/>
            <p:nvPr/>
          </p:nvCxnSpPr>
          <p:spPr>
            <a:xfrm>
              <a:off x="5766318" y="2835524"/>
              <a:ext cx="503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ลูกศรเชื่อมต่อแบบตรง 224">
              <a:extLst>
                <a:ext uri="{FF2B5EF4-FFF2-40B4-BE49-F238E27FC236}">
                  <a16:creationId xmlns:a16="http://schemas.microsoft.com/office/drawing/2014/main" id="{00B1D2FE-D469-5046-B602-8DEB44A20F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16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ลูกศรเชื่อมต่อแบบตรง 225">
              <a:extLst>
                <a:ext uri="{FF2B5EF4-FFF2-40B4-BE49-F238E27FC236}">
                  <a16:creationId xmlns:a16="http://schemas.microsoft.com/office/drawing/2014/main" id="{382DB3B2-3D68-A846-A3E1-87251FFB0C48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71" y="2835524"/>
              <a:ext cx="267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2" name="รูปภาพ 44">
            <a:extLst>
              <a:ext uri="{FF2B5EF4-FFF2-40B4-BE49-F238E27FC236}">
                <a16:creationId xmlns:a16="http://schemas.microsoft.com/office/drawing/2014/main" id="{10108AA2-9072-0B4F-B3FD-99846DA57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39" y="2451858"/>
            <a:ext cx="301474" cy="297525"/>
          </a:xfrm>
          <a:prstGeom prst="rect">
            <a:avLst/>
          </a:prstGeom>
        </p:spPr>
      </p:pic>
      <p:pic>
        <p:nvPicPr>
          <p:cNvPr id="293" name="รูปภาพ 45">
            <a:extLst>
              <a:ext uri="{FF2B5EF4-FFF2-40B4-BE49-F238E27FC236}">
                <a16:creationId xmlns:a16="http://schemas.microsoft.com/office/drawing/2014/main" id="{0905C12D-4FE2-D443-AA64-2065E2BAB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10" y="2907980"/>
            <a:ext cx="301474" cy="297525"/>
          </a:xfrm>
          <a:prstGeom prst="rect">
            <a:avLst/>
          </a:prstGeom>
        </p:spPr>
      </p:pic>
      <p:pic>
        <p:nvPicPr>
          <p:cNvPr id="294" name="รูปภาพ 46">
            <a:extLst>
              <a:ext uri="{FF2B5EF4-FFF2-40B4-BE49-F238E27FC236}">
                <a16:creationId xmlns:a16="http://schemas.microsoft.com/office/drawing/2014/main" id="{1A008ABB-7169-D443-AECF-B93DB6DC0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728" y="2935601"/>
            <a:ext cx="301474" cy="297525"/>
          </a:xfrm>
          <a:prstGeom prst="rect">
            <a:avLst/>
          </a:prstGeom>
        </p:spPr>
      </p:pic>
      <p:pic>
        <p:nvPicPr>
          <p:cNvPr id="295" name="รูปภาพ 47">
            <a:extLst>
              <a:ext uri="{FF2B5EF4-FFF2-40B4-BE49-F238E27FC236}">
                <a16:creationId xmlns:a16="http://schemas.microsoft.com/office/drawing/2014/main" id="{CE9DC3EF-1801-C246-9421-2448A1672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42" y="2907979"/>
            <a:ext cx="301474" cy="297525"/>
          </a:xfrm>
          <a:prstGeom prst="rect">
            <a:avLst/>
          </a:prstGeom>
        </p:spPr>
      </p:pic>
      <p:pic>
        <p:nvPicPr>
          <p:cNvPr id="296" name="รูปภาพ 48">
            <a:extLst>
              <a:ext uri="{FF2B5EF4-FFF2-40B4-BE49-F238E27FC236}">
                <a16:creationId xmlns:a16="http://schemas.microsoft.com/office/drawing/2014/main" id="{1BD63B7E-A50F-4A47-A969-90D6D098F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71" y="3379422"/>
            <a:ext cx="301474" cy="297525"/>
          </a:xfrm>
          <a:prstGeom prst="rect">
            <a:avLst/>
          </a:prstGeom>
        </p:spPr>
      </p:pic>
      <p:pic>
        <p:nvPicPr>
          <p:cNvPr id="297" name="รูปภาพ 49">
            <a:extLst>
              <a:ext uri="{FF2B5EF4-FFF2-40B4-BE49-F238E27FC236}">
                <a16:creationId xmlns:a16="http://schemas.microsoft.com/office/drawing/2014/main" id="{1DEB6604-5CDB-4042-825E-822C0E15B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98" y="3379422"/>
            <a:ext cx="301474" cy="297525"/>
          </a:xfrm>
          <a:prstGeom prst="rect">
            <a:avLst/>
          </a:prstGeom>
        </p:spPr>
      </p:pic>
      <p:pic>
        <p:nvPicPr>
          <p:cNvPr id="298" name="รูปภาพ 50">
            <a:extLst>
              <a:ext uri="{FF2B5EF4-FFF2-40B4-BE49-F238E27FC236}">
                <a16:creationId xmlns:a16="http://schemas.microsoft.com/office/drawing/2014/main" id="{CCB8F4E5-D303-E140-A53E-6A36A4ABF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2" y="3379422"/>
            <a:ext cx="301474" cy="297525"/>
          </a:xfrm>
          <a:prstGeom prst="rect">
            <a:avLst/>
          </a:prstGeom>
        </p:spPr>
      </p:pic>
      <p:pic>
        <p:nvPicPr>
          <p:cNvPr id="299" name="รูปภาพ 51">
            <a:extLst>
              <a:ext uri="{FF2B5EF4-FFF2-40B4-BE49-F238E27FC236}">
                <a16:creationId xmlns:a16="http://schemas.microsoft.com/office/drawing/2014/main" id="{C8C3DC52-B50B-EE4D-A521-DF1B54BDD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11" y="2445910"/>
            <a:ext cx="301474" cy="297525"/>
          </a:xfrm>
          <a:prstGeom prst="rect">
            <a:avLst/>
          </a:prstGeom>
        </p:spPr>
      </p:pic>
      <p:pic>
        <p:nvPicPr>
          <p:cNvPr id="300" name="รูปภาพ 52">
            <a:extLst>
              <a:ext uri="{FF2B5EF4-FFF2-40B4-BE49-F238E27FC236}">
                <a16:creationId xmlns:a16="http://schemas.microsoft.com/office/drawing/2014/main" id="{C9122A29-C3C8-7A4A-913E-2BA6EE5A7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71" y="1968114"/>
            <a:ext cx="301474" cy="297525"/>
          </a:xfrm>
          <a:prstGeom prst="rect">
            <a:avLst/>
          </a:prstGeom>
        </p:spPr>
      </p:pic>
      <p:pic>
        <p:nvPicPr>
          <p:cNvPr id="301" name="รูปภาพ 53">
            <a:extLst>
              <a:ext uri="{FF2B5EF4-FFF2-40B4-BE49-F238E27FC236}">
                <a16:creationId xmlns:a16="http://schemas.microsoft.com/office/drawing/2014/main" id="{D673449E-E025-6F45-91F7-CFC1883AF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69" y="2451444"/>
            <a:ext cx="301474" cy="297525"/>
          </a:xfrm>
          <a:prstGeom prst="rect">
            <a:avLst/>
          </a:prstGeom>
        </p:spPr>
      </p:pic>
      <p:pic>
        <p:nvPicPr>
          <p:cNvPr id="302" name="รูปภาพ 54">
            <a:extLst>
              <a:ext uri="{FF2B5EF4-FFF2-40B4-BE49-F238E27FC236}">
                <a16:creationId xmlns:a16="http://schemas.microsoft.com/office/drawing/2014/main" id="{A64B6ECF-0B33-9744-80CB-2A4760478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98" y="1972495"/>
            <a:ext cx="301474" cy="297525"/>
          </a:xfrm>
          <a:prstGeom prst="rect">
            <a:avLst/>
          </a:prstGeom>
        </p:spPr>
      </p:pic>
      <p:pic>
        <p:nvPicPr>
          <p:cNvPr id="303" name="รูปภาพ 55">
            <a:extLst>
              <a:ext uri="{FF2B5EF4-FFF2-40B4-BE49-F238E27FC236}">
                <a16:creationId xmlns:a16="http://schemas.microsoft.com/office/drawing/2014/main" id="{C0AE79EA-2541-AB47-9B77-832D60DDF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42" y="1968114"/>
            <a:ext cx="301474" cy="297525"/>
          </a:xfrm>
          <a:prstGeom prst="rect">
            <a:avLst/>
          </a:prstGeom>
        </p:spPr>
      </p:pic>
      <p:pic>
        <p:nvPicPr>
          <p:cNvPr id="304" name="รูปภาพ 56">
            <a:extLst>
              <a:ext uri="{FF2B5EF4-FFF2-40B4-BE49-F238E27FC236}">
                <a16:creationId xmlns:a16="http://schemas.microsoft.com/office/drawing/2014/main" id="{6E99D0BC-1B8D-4F47-BFDF-1BC5512B45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13" y="2445910"/>
            <a:ext cx="301474" cy="297525"/>
          </a:xfrm>
          <a:prstGeom prst="rect">
            <a:avLst/>
          </a:prstGeom>
        </p:spPr>
      </p:pic>
      <p:pic>
        <p:nvPicPr>
          <p:cNvPr id="305" name="รูปภาพ 57">
            <a:extLst>
              <a:ext uri="{FF2B5EF4-FFF2-40B4-BE49-F238E27FC236}">
                <a16:creationId xmlns:a16="http://schemas.microsoft.com/office/drawing/2014/main" id="{9E7DE520-B18F-1E4F-A34F-48C305120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13" y="1973244"/>
            <a:ext cx="301474" cy="297525"/>
          </a:xfrm>
          <a:prstGeom prst="rect">
            <a:avLst/>
          </a:prstGeom>
        </p:spPr>
      </p:pic>
      <p:pic>
        <p:nvPicPr>
          <p:cNvPr id="306" name="รูปภาพ 58">
            <a:extLst>
              <a:ext uri="{FF2B5EF4-FFF2-40B4-BE49-F238E27FC236}">
                <a16:creationId xmlns:a16="http://schemas.microsoft.com/office/drawing/2014/main" id="{48206641-1027-8D46-8C97-ED788D019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73" y="2935602"/>
            <a:ext cx="301474" cy="297525"/>
          </a:xfrm>
          <a:prstGeom prst="rect">
            <a:avLst/>
          </a:prstGeom>
        </p:spPr>
      </p:pic>
      <p:pic>
        <p:nvPicPr>
          <p:cNvPr id="307" name="รูปภาพ 59">
            <a:extLst>
              <a:ext uri="{FF2B5EF4-FFF2-40B4-BE49-F238E27FC236}">
                <a16:creationId xmlns:a16="http://schemas.microsoft.com/office/drawing/2014/main" id="{344FFD77-1FBD-0540-B5DB-13366B3B4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16" y="3379422"/>
            <a:ext cx="301474" cy="297525"/>
          </a:xfrm>
          <a:prstGeom prst="rect">
            <a:avLst/>
          </a:prstGeom>
        </p:spPr>
      </p:pic>
      <p:pic>
        <p:nvPicPr>
          <p:cNvPr id="308" name="รูปภาพ 60">
            <a:extLst>
              <a:ext uri="{FF2B5EF4-FFF2-40B4-BE49-F238E27FC236}">
                <a16:creationId xmlns:a16="http://schemas.microsoft.com/office/drawing/2014/main" id="{60BD6FF5-48AE-3941-851E-538BA775E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693" y="3825986"/>
            <a:ext cx="301474" cy="297525"/>
          </a:xfrm>
          <a:prstGeom prst="rect">
            <a:avLst/>
          </a:prstGeom>
        </p:spPr>
      </p:pic>
      <p:pic>
        <p:nvPicPr>
          <p:cNvPr id="309" name="รูปภาพ 61">
            <a:extLst>
              <a:ext uri="{FF2B5EF4-FFF2-40B4-BE49-F238E27FC236}">
                <a16:creationId xmlns:a16="http://schemas.microsoft.com/office/drawing/2014/main" id="{43B7E271-9A91-704E-8893-786F3B477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42" y="3830329"/>
            <a:ext cx="301474" cy="297525"/>
          </a:xfrm>
          <a:prstGeom prst="rect">
            <a:avLst/>
          </a:prstGeom>
        </p:spPr>
      </p:pic>
      <p:pic>
        <p:nvPicPr>
          <p:cNvPr id="310" name="รูปภาพ 62">
            <a:extLst>
              <a:ext uri="{FF2B5EF4-FFF2-40B4-BE49-F238E27FC236}">
                <a16:creationId xmlns:a16="http://schemas.microsoft.com/office/drawing/2014/main" id="{37883A50-085C-4449-966F-EC8A8FFA8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1" y="3825986"/>
            <a:ext cx="301474" cy="297525"/>
          </a:xfrm>
          <a:prstGeom prst="rect">
            <a:avLst/>
          </a:prstGeom>
        </p:spPr>
      </p:pic>
      <p:pic>
        <p:nvPicPr>
          <p:cNvPr id="311" name="รูปภาพ 63">
            <a:extLst>
              <a:ext uri="{FF2B5EF4-FFF2-40B4-BE49-F238E27FC236}">
                <a16:creationId xmlns:a16="http://schemas.microsoft.com/office/drawing/2014/main" id="{003C9EF6-FB2B-A040-8CAB-9A2448A79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54" y="3831603"/>
            <a:ext cx="301474" cy="297525"/>
          </a:xfrm>
          <a:prstGeom prst="rect">
            <a:avLst/>
          </a:prstGeom>
        </p:spPr>
      </p:pic>
      <p:pic>
        <p:nvPicPr>
          <p:cNvPr id="312" name="รูปภาพ 112">
            <a:extLst>
              <a:ext uri="{FF2B5EF4-FFF2-40B4-BE49-F238E27FC236}">
                <a16:creationId xmlns:a16="http://schemas.microsoft.com/office/drawing/2014/main" id="{55497E16-7400-A449-B7B8-00FB9C2F5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98" y="4790881"/>
            <a:ext cx="369160" cy="376072"/>
          </a:xfrm>
          <a:prstGeom prst="rect">
            <a:avLst/>
          </a:prstGeom>
        </p:spPr>
      </p:pic>
      <p:pic>
        <p:nvPicPr>
          <p:cNvPr id="313" name="รูปภาพ 113">
            <a:extLst>
              <a:ext uri="{FF2B5EF4-FFF2-40B4-BE49-F238E27FC236}">
                <a16:creationId xmlns:a16="http://schemas.microsoft.com/office/drawing/2014/main" id="{B76EC6F9-ACD6-6A40-8596-5969258A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32" y="4788272"/>
            <a:ext cx="378409" cy="385495"/>
          </a:xfrm>
          <a:prstGeom prst="rect">
            <a:avLst/>
          </a:prstGeom>
        </p:spPr>
      </p:pic>
      <p:pic>
        <p:nvPicPr>
          <p:cNvPr id="314" name="รูปภาพ 114">
            <a:extLst>
              <a:ext uri="{FF2B5EF4-FFF2-40B4-BE49-F238E27FC236}">
                <a16:creationId xmlns:a16="http://schemas.microsoft.com/office/drawing/2014/main" id="{EDB8F327-B68D-6E49-9866-6E5E5C607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5" y="4788784"/>
            <a:ext cx="371217" cy="378169"/>
          </a:xfrm>
          <a:prstGeom prst="rect">
            <a:avLst/>
          </a:prstGeom>
        </p:spPr>
      </p:pic>
      <p:pic>
        <p:nvPicPr>
          <p:cNvPr id="315" name="รูปภาพ 115">
            <a:extLst>
              <a:ext uri="{FF2B5EF4-FFF2-40B4-BE49-F238E27FC236}">
                <a16:creationId xmlns:a16="http://schemas.microsoft.com/office/drawing/2014/main" id="{74414920-02DF-E94B-8F69-1BE71E33D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66" y="4774194"/>
            <a:ext cx="378409" cy="385495"/>
          </a:xfrm>
          <a:prstGeom prst="rect">
            <a:avLst/>
          </a:prstGeom>
        </p:spPr>
      </p:pic>
      <p:pic>
        <p:nvPicPr>
          <p:cNvPr id="339" name="รูปภาพ 74">
            <a:extLst>
              <a:ext uri="{FF2B5EF4-FFF2-40B4-BE49-F238E27FC236}">
                <a16:creationId xmlns:a16="http://schemas.microsoft.com/office/drawing/2014/main" id="{DA116E68-72D0-914A-A06A-70AC9EB62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7" y="216286"/>
            <a:ext cx="229918" cy="226905"/>
          </a:xfrm>
          <a:prstGeom prst="rect">
            <a:avLst/>
          </a:prstGeom>
        </p:spPr>
      </p:pic>
      <p:pic>
        <p:nvPicPr>
          <p:cNvPr id="340" name="รูปภาพ 75">
            <a:extLst>
              <a:ext uri="{FF2B5EF4-FFF2-40B4-BE49-F238E27FC236}">
                <a16:creationId xmlns:a16="http://schemas.microsoft.com/office/drawing/2014/main" id="{8627AB8C-40CE-6845-B1A5-84B738CF7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216286"/>
            <a:ext cx="229918" cy="226905"/>
          </a:xfrm>
          <a:prstGeom prst="rect">
            <a:avLst/>
          </a:prstGeom>
        </p:spPr>
      </p:pic>
      <p:pic>
        <p:nvPicPr>
          <p:cNvPr id="341" name="รูปภาพ 76">
            <a:extLst>
              <a:ext uri="{FF2B5EF4-FFF2-40B4-BE49-F238E27FC236}">
                <a16:creationId xmlns:a16="http://schemas.microsoft.com/office/drawing/2014/main" id="{38F76C6A-7C31-BC45-886C-CDD0D3CB6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216286"/>
            <a:ext cx="229918" cy="226905"/>
          </a:xfrm>
          <a:prstGeom prst="rect">
            <a:avLst/>
          </a:prstGeom>
        </p:spPr>
      </p:pic>
      <p:pic>
        <p:nvPicPr>
          <p:cNvPr id="342" name="รูปภาพ 77">
            <a:extLst>
              <a:ext uri="{FF2B5EF4-FFF2-40B4-BE49-F238E27FC236}">
                <a16:creationId xmlns:a16="http://schemas.microsoft.com/office/drawing/2014/main" id="{F39CA426-5FFC-BC4F-8A7B-987DE3E14A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8" y="216286"/>
            <a:ext cx="229918" cy="226905"/>
          </a:xfrm>
          <a:prstGeom prst="rect">
            <a:avLst/>
          </a:prstGeom>
        </p:spPr>
      </p:pic>
      <p:pic>
        <p:nvPicPr>
          <p:cNvPr id="343" name="รูปภาพ 78">
            <a:extLst>
              <a:ext uri="{FF2B5EF4-FFF2-40B4-BE49-F238E27FC236}">
                <a16:creationId xmlns:a16="http://schemas.microsoft.com/office/drawing/2014/main" id="{70A7FA75-184B-F448-99C0-923D8ECD9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484136"/>
            <a:ext cx="229918" cy="226905"/>
          </a:xfrm>
          <a:prstGeom prst="rect">
            <a:avLst/>
          </a:prstGeom>
        </p:spPr>
      </p:pic>
      <p:pic>
        <p:nvPicPr>
          <p:cNvPr id="344" name="รูปภาพ 79">
            <a:extLst>
              <a:ext uri="{FF2B5EF4-FFF2-40B4-BE49-F238E27FC236}">
                <a16:creationId xmlns:a16="http://schemas.microsoft.com/office/drawing/2014/main" id="{2C06EE33-43A4-224B-A2F0-50B3BE4DB2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484136"/>
            <a:ext cx="229918" cy="226905"/>
          </a:xfrm>
          <a:prstGeom prst="rect">
            <a:avLst/>
          </a:prstGeom>
        </p:spPr>
      </p:pic>
      <p:pic>
        <p:nvPicPr>
          <p:cNvPr id="345" name="รูปภาพ 80">
            <a:extLst>
              <a:ext uri="{FF2B5EF4-FFF2-40B4-BE49-F238E27FC236}">
                <a16:creationId xmlns:a16="http://schemas.microsoft.com/office/drawing/2014/main" id="{F945FE67-75BC-524B-A896-1CA9FBB29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484136"/>
            <a:ext cx="229918" cy="226905"/>
          </a:xfrm>
          <a:prstGeom prst="rect">
            <a:avLst/>
          </a:prstGeom>
        </p:spPr>
      </p:pic>
      <p:pic>
        <p:nvPicPr>
          <p:cNvPr id="346" name="รูปภาพ 81">
            <a:extLst>
              <a:ext uri="{FF2B5EF4-FFF2-40B4-BE49-F238E27FC236}">
                <a16:creationId xmlns:a16="http://schemas.microsoft.com/office/drawing/2014/main" id="{86449375-E3E9-7744-BCBC-CF8DD4C5E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484136"/>
            <a:ext cx="229918" cy="226905"/>
          </a:xfrm>
          <a:prstGeom prst="rect">
            <a:avLst/>
          </a:prstGeom>
        </p:spPr>
      </p:pic>
      <p:pic>
        <p:nvPicPr>
          <p:cNvPr id="347" name="รูปภาพ 82">
            <a:extLst>
              <a:ext uri="{FF2B5EF4-FFF2-40B4-BE49-F238E27FC236}">
                <a16:creationId xmlns:a16="http://schemas.microsoft.com/office/drawing/2014/main" id="{3A2BAEA9-55D5-D548-A880-BB726DC01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1019833"/>
            <a:ext cx="229918" cy="226905"/>
          </a:xfrm>
          <a:prstGeom prst="rect">
            <a:avLst/>
          </a:prstGeom>
        </p:spPr>
      </p:pic>
      <p:pic>
        <p:nvPicPr>
          <p:cNvPr id="348" name="รูปภาพ 83">
            <a:extLst>
              <a:ext uri="{FF2B5EF4-FFF2-40B4-BE49-F238E27FC236}">
                <a16:creationId xmlns:a16="http://schemas.microsoft.com/office/drawing/2014/main" id="{C6C38BA6-397D-EF4E-8E6B-437114AF9C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7" y="751985"/>
            <a:ext cx="229918" cy="226905"/>
          </a:xfrm>
          <a:prstGeom prst="rect">
            <a:avLst/>
          </a:prstGeom>
        </p:spPr>
      </p:pic>
      <p:pic>
        <p:nvPicPr>
          <p:cNvPr id="349" name="รูปภาพ 84">
            <a:extLst>
              <a:ext uri="{FF2B5EF4-FFF2-40B4-BE49-F238E27FC236}">
                <a16:creationId xmlns:a16="http://schemas.microsoft.com/office/drawing/2014/main" id="{FA9A5E4B-3D10-634A-ADC5-A39B62DC48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8" y="751985"/>
            <a:ext cx="229918" cy="226905"/>
          </a:xfrm>
          <a:prstGeom prst="rect">
            <a:avLst/>
          </a:prstGeom>
        </p:spPr>
      </p:pic>
      <p:pic>
        <p:nvPicPr>
          <p:cNvPr id="350" name="รูปภาพ 85">
            <a:extLst>
              <a:ext uri="{FF2B5EF4-FFF2-40B4-BE49-F238E27FC236}">
                <a16:creationId xmlns:a16="http://schemas.microsoft.com/office/drawing/2014/main" id="{0F1E2CDA-334A-B943-99B4-A947F250D2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1555532"/>
            <a:ext cx="229918" cy="226905"/>
          </a:xfrm>
          <a:prstGeom prst="rect">
            <a:avLst/>
          </a:prstGeom>
        </p:spPr>
      </p:pic>
      <p:pic>
        <p:nvPicPr>
          <p:cNvPr id="351" name="รูปภาพ 86">
            <a:extLst>
              <a:ext uri="{FF2B5EF4-FFF2-40B4-BE49-F238E27FC236}">
                <a16:creationId xmlns:a16="http://schemas.microsoft.com/office/drawing/2014/main" id="{EC8AE5FB-C864-6649-8283-D1D1087A5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5" y="1555533"/>
            <a:ext cx="229918" cy="226905"/>
          </a:xfrm>
          <a:prstGeom prst="rect">
            <a:avLst/>
          </a:prstGeom>
        </p:spPr>
      </p:pic>
      <p:pic>
        <p:nvPicPr>
          <p:cNvPr id="352" name="รูปภาพ 87">
            <a:extLst>
              <a:ext uri="{FF2B5EF4-FFF2-40B4-BE49-F238E27FC236}">
                <a16:creationId xmlns:a16="http://schemas.microsoft.com/office/drawing/2014/main" id="{CD7BA0BA-965F-754C-9F01-C3945742BA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1019835"/>
            <a:ext cx="229918" cy="226905"/>
          </a:xfrm>
          <a:prstGeom prst="rect">
            <a:avLst/>
          </a:prstGeom>
        </p:spPr>
      </p:pic>
      <p:pic>
        <p:nvPicPr>
          <p:cNvPr id="353" name="รูปภาพ 88">
            <a:extLst>
              <a:ext uri="{FF2B5EF4-FFF2-40B4-BE49-F238E27FC236}">
                <a16:creationId xmlns:a16="http://schemas.microsoft.com/office/drawing/2014/main" id="{9E2B316C-03D1-434A-A4B4-8154A83C3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5" y="751985"/>
            <a:ext cx="229918" cy="226905"/>
          </a:xfrm>
          <a:prstGeom prst="rect">
            <a:avLst/>
          </a:prstGeom>
        </p:spPr>
      </p:pic>
      <p:pic>
        <p:nvPicPr>
          <p:cNvPr id="354" name="รูปภาพ 89">
            <a:extLst>
              <a:ext uri="{FF2B5EF4-FFF2-40B4-BE49-F238E27FC236}">
                <a16:creationId xmlns:a16="http://schemas.microsoft.com/office/drawing/2014/main" id="{D0B318C2-2421-4B4A-80D6-713A4E381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751985"/>
            <a:ext cx="229918" cy="226905"/>
          </a:xfrm>
          <a:prstGeom prst="rect">
            <a:avLst/>
          </a:prstGeom>
        </p:spPr>
      </p:pic>
      <p:pic>
        <p:nvPicPr>
          <p:cNvPr id="355" name="รูปภาพ 90">
            <a:extLst>
              <a:ext uri="{FF2B5EF4-FFF2-40B4-BE49-F238E27FC236}">
                <a16:creationId xmlns:a16="http://schemas.microsoft.com/office/drawing/2014/main" id="{E18BAA64-9F29-D14B-905D-C4345E514D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7" y="1555534"/>
            <a:ext cx="229918" cy="226905"/>
          </a:xfrm>
          <a:prstGeom prst="rect">
            <a:avLst/>
          </a:prstGeom>
        </p:spPr>
      </p:pic>
      <p:pic>
        <p:nvPicPr>
          <p:cNvPr id="356" name="รูปภาพ 91">
            <a:extLst>
              <a:ext uri="{FF2B5EF4-FFF2-40B4-BE49-F238E27FC236}">
                <a16:creationId xmlns:a16="http://schemas.microsoft.com/office/drawing/2014/main" id="{76B4572B-792A-C646-933F-2FF1F2366D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6" y="1019834"/>
            <a:ext cx="229918" cy="226905"/>
          </a:xfrm>
          <a:prstGeom prst="rect">
            <a:avLst/>
          </a:prstGeom>
        </p:spPr>
      </p:pic>
      <p:pic>
        <p:nvPicPr>
          <p:cNvPr id="357" name="รูปภาพ 92">
            <a:extLst>
              <a:ext uri="{FF2B5EF4-FFF2-40B4-BE49-F238E27FC236}">
                <a16:creationId xmlns:a16="http://schemas.microsoft.com/office/drawing/2014/main" id="{14A0A9D8-9212-5141-A5F9-881F63D82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16" y="1555534"/>
            <a:ext cx="229918" cy="226905"/>
          </a:xfrm>
          <a:prstGeom prst="rect">
            <a:avLst/>
          </a:prstGeom>
        </p:spPr>
      </p:pic>
      <p:pic>
        <p:nvPicPr>
          <p:cNvPr id="358" name="รูปภาพ 93">
            <a:extLst>
              <a:ext uri="{FF2B5EF4-FFF2-40B4-BE49-F238E27FC236}">
                <a16:creationId xmlns:a16="http://schemas.microsoft.com/office/drawing/2014/main" id="{84422D91-07DB-AC4A-9703-CAF9F59469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5" y="1019833"/>
            <a:ext cx="229918" cy="226905"/>
          </a:xfrm>
          <a:prstGeom prst="rect">
            <a:avLst/>
          </a:prstGeom>
        </p:spPr>
      </p:pic>
      <p:sp>
        <p:nvSpPr>
          <p:cNvPr id="359" name="กล่องข้อความ 65">
            <a:extLst>
              <a:ext uri="{FF2B5EF4-FFF2-40B4-BE49-F238E27FC236}">
                <a16:creationId xmlns:a16="http://schemas.microsoft.com/office/drawing/2014/main" id="{0D4AACDC-3B78-A648-889F-90A2C456C0DB}"/>
              </a:ext>
            </a:extLst>
          </p:cNvPr>
          <p:cNvSpPr txBox="1"/>
          <p:nvPr/>
        </p:nvSpPr>
        <p:spPr>
          <a:xfrm>
            <a:off x="6855134" y="1259303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FE79C75-BAF6-824F-A7FA-CCAAA3694BFE}"/>
              </a:ext>
            </a:extLst>
          </p:cNvPr>
          <p:cNvSpPr/>
          <p:nvPr/>
        </p:nvSpPr>
        <p:spPr>
          <a:xfrm>
            <a:off x="7641818" y="258325"/>
            <a:ext cx="297374" cy="149191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สี่เหลี่ยมผืนผ้า: มุมมน 7">
            <a:extLst>
              <a:ext uri="{FF2B5EF4-FFF2-40B4-BE49-F238E27FC236}">
                <a16:creationId xmlns:a16="http://schemas.microsoft.com/office/drawing/2014/main" id="{6321EE1B-044A-D949-A3F7-5848D297EF1D}"/>
              </a:ext>
            </a:extLst>
          </p:cNvPr>
          <p:cNvSpPr/>
          <p:nvPr/>
        </p:nvSpPr>
        <p:spPr>
          <a:xfrm>
            <a:off x="3637663" y="175217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generation</a:t>
            </a:r>
          </a:p>
        </p:txBody>
      </p:sp>
      <p:sp>
        <p:nvSpPr>
          <p:cNvPr id="362" name="ลูกศร: ขวา 105">
            <a:extLst>
              <a:ext uri="{FF2B5EF4-FFF2-40B4-BE49-F238E27FC236}">
                <a16:creationId xmlns:a16="http://schemas.microsoft.com/office/drawing/2014/main" id="{C625A045-CA38-1D47-8015-ED711512E97C}"/>
              </a:ext>
            </a:extLst>
          </p:cNvPr>
          <p:cNvSpPr/>
          <p:nvPr/>
        </p:nvSpPr>
        <p:spPr>
          <a:xfrm>
            <a:off x="5420832" y="246394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กล่องข้อความ 19">
            <a:extLst>
              <a:ext uri="{FF2B5EF4-FFF2-40B4-BE49-F238E27FC236}">
                <a16:creationId xmlns:a16="http://schemas.microsoft.com/office/drawing/2014/main" id="{6F4576B6-3CD0-1843-8175-BE6FCF55DAB5}"/>
              </a:ext>
            </a:extLst>
          </p:cNvPr>
          <p:cNvSpPr txBox="1"/>
          <p:nvPr/>
        </p:nvSpPr>
        <p:spPr>
          <a:xfrm>
            <a:off x="4762216" y="4069975"/>
            <a:ext cx="7713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Junction</a:t>
            </a:r>
          </a:p>
        </p:txBody>
      </p:sp>
      <p:sp>
        <p:nvSpPr>
          <p:cNvPr id="365" name="กล่องข้อความ 264">
            <a:extLst>
              <a:ext uri="{FF2B5EF4-FFF2-40B4-BE49-F238E27FC236}">
                <a16:creationId xmlns:a16="http://schemas.microsoft.com/office/drawing/2014/main" id="{8E020857-561F-B74A-A4C3-E9270B493421}"/>
              </a:ext>
            </a:extLst>
          </p:cNvPr>
          <p:cNvSpPr txBox="1"/>
          <p:nvPr/>
        </p:nvSpPr>
        <p:spPr>
          <a:xfrm>
            <a:off x="4779828" y="4348025"/>
            <a:ext cx="10054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No junction</a:t>
            </a:r>
          </a:p>
        </p:txBody>
      </p:sp>
      <p:sp>
        <p:nvSpPr>
          <p:cNvPr id="366" name="กล่องข้อความ 265">
            <a:extLst>
              <a:ext uri="{FF2B5EF4-FFF2-40B4-BE49-F238E27FC236}">
                <a16:creationId xmlns:a16="http://schemas.microsoft.com/office/drawing/2014/main" id="{5B907E40-4A8E-ED4F-BF8E-6FE2F04660AE}"/>
              </a:ext>
            </a:extLst>
          </p:cNvPr>
          <p:cNvSpPr txBox="1"/>
          <p:nvPr/>
        </p:nvSpPr>
        <p:spPr>
          <a:xfrm>
            <a:off x="4777494" y="5196049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Gaps</a:t>
            </a:r>
          </a:p>
        </p:txBody>
      </p:sp>
      <p:sp>
        <p:nvSpPr>
          <p:cNvPr id="367" name="กล่องข้อความ 266">
            <a:extLst>
              <a:ext uri="{FF2B5EF4-FFF2-40B4-BE49-F238E27FC236}">
                <a16:creationId xmlns:a16="http://schemas.microsoft.com/office/drawing/2014/main" id="{ABCE1B1B-FF1C-3A4D-9C88-17B9C4CBF473}"/>
              </a:ext>
            </a:extLst>
          </p:cNvPr>
          <p:cNvSpPr txBox="1"/>
          <p:nvPr/>
        </p:nvSpPr>
        <p:spPr>
          <a:xfrm>
            <a:off x="4792400" y="5455000"/>
            <a:ext cx="6896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Times" pitchFamily="2" charset="0"/>
              </a:rPr>
              <a:t>No gap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FA301-C006-F445-86B7-D6BCC1F40490}"/>
              </a:ext>
            </a:extLst>
          </p:cNvPr>
          <p:cNvSpPr txBox="1"/>
          <p:nvPr/>
        </p:nvSpPr>
        <p:spPr>
          <a:xfrm>
            <a:off x="7160026" y="4803903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8" name="ลูกศร: ขวา 105">
            <a:extLst>
              <a:ext uri="{FF2B5EF4-FFF2-40B4-BE49-F238E27FC236}">
                <a16:creationId xmlns:a16="http://schemas.microsoft.com/office/drawing/2014/main" id="{2A2D0D82-AE48-F343-9D4E-3E6868E82F6A}"/>
              </a:ext>
            </a:extLst>
          </p:cNvPr>
          <p:cNvSpPr/>
          <p:nvPr/>
        </p:nvSpPr>
        <p:spPr>
          <a:xfrm rot="5400000">
            <a:off x="4131141" y="3326342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9AC5CEA-3F52-1449-AB99-854F6CB70E89}"/>
              </a:ext>
            </a:extLst>
          </p:cNvPr>
          <p:cNvSpPr txBox="1"/>
          <p:nvPr/>
        </p:nvSpPr>
        <p:spPr>
          <a:xfrm>
            <a:off x="6003097" y="43579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7284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90E51BF7-7615-4B9F-AD3B-C79DCE474DB7}"/>
              </a:ext>
            </a:extLst>
          </p:cNvPr>
          <p:cNvSpPr/>
          <p:nvPr/>
        </p:nvSpPr>
        <p:spPr>
          <a:xfrm>
            <a:off x="2606010" y="4238716"/>
            <a:ext cx="1416627" cy="9732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</a:p>
        </p:txBody>
      </p:sp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32247" y="4588671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175624" y="4575011"/>
            <a:ext cx="346901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3308101" y="6598974"/>
            <a:ext cx="380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041920" y="45609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596365" y="4396810"/>
            <a:ext cx="1744720" cy="770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4977" y="147298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936415" y="4385598"/>
            <a:ext cx="200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3873649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67354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4677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004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กล่องข้อความ 149">
            <a:extLst>
              <a:ext uri="{FF2B5EF4-FFF2-40B4-BE49-F238E27FC236}">
                <a16:creationId xmlns:a16="http://schemas.microsoft.com/office/drawing/2014/main" id="{46418D7B-3C71-384A-A56D-57D8E38AF48A}"/>
              </a:ext>
            </a:extLst>
          </p:cNvPr>
          <p:cNvSpPr txBox="1"/>
          <p:nvPr/>
        </p:nvSpPr>
        <p:spPr>
          <a:xfrm rot="10800000">
            <a:off x="5446628" y="4621373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0445C-843D-B548-96BC-2320D838472A}"/>
              </a:ext>
            </a:extLst>
          </p:cNvPr>
          <p:cNvCxnSpPr/>
          <p:nvPr/>
        </p:nvCxnSpPr>
        <p:spPr>
          <a:xfrm flipV="1">
            <a:off x="4772704" y="4572467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6F9313-77ED-FF45-8808-8E44F180F0CA}"/>
              </a:ext>
            </a:extLst>
          </p:cNvPr>
          <p:cNvCxnSpPr>
            <a:cxnSpLocks/>
          </p:cNvCxnSpPr>
          <p:nvPr/>
        </p:nvCxnSpPr>
        <p:spPr>
          <a:xfrm>
            <a:off x="5147814" y="4730147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D6E0523-3783-8E46-9A82-74DFB8D41D88}"/>
              </a:ext>
            </a:extLst>
          </p:cNvPr>
          <p:cNvCxnSpPr>
            <a:cxnSpLocks/>
          </p:cNvCxnSpPr>
          <p:nvPr/>
        </p:nvCxnSpPr>
        <p:spPr>
          <a:xfrm flipH="1">
            <a:off x="6130645" y="4664312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03C42D-0ABD-7D45-A91B-569B287D58A4}"/>
              </a:ext>
            </a:extLst>
          </p:cNvPr>
          <p:cNvCxnSpPr>
            <a:cxnSpLocks/>
          </p:cNvCxnSpPr>
          <p:nvPr/>
        </p:nvCxnSpPr>
        <p:spPr>
          <a:xfrm flipH="1" flipV="1">
            <a:off x="6474193" y="4568286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B066978-3381-4A46-98DC-E009FE7D72BE}"/>
              </a:ext>
            </a:extLst>
          </p:cNvPr>
          <p:cNvSpPr/>
          <p:nvPr/>
        </p:nvSpPr>
        <p:spPr>
          <a:xfrm>
            <a:off x="4687640" y="4544703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26E9095-B625-D346-82F7-6F8464EAC350}"/>
              </a:ext>
            </a:extLst>
          </p:cNvPr>
          <p:cNvSpPr/>
          <p:nvPr/>
        </p:nvSpPr>
        <p:spPr>
          <a:xfrm>
            <a:off x="5079863" y="4543947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10CBB16-51E0-AB4E-83F9-26ADC0D580B8}"/>
              </a:ext>
            </a:extLst>
          </p:cNvPr>
          <p:cNvSpPr/>
          <p:nvPr/>
        </p:nvSpPr>
        <p:spPr>
          <a:xfrm>
            <a:off x="5994770" y="454046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E55449A-976E-374D-B762-FF3A42F6F1FA}"/>
              </a:ext>
            </a:extLst>
          </p:cNvPr>
          <p:cNvSpPr/>
          <p:nvPr/>
        </p:nvSpPr>
        <p:spPr>
          <a:xfrm>
            <a:off x="6393275" y="4536018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45772" y="542296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5473622" y="211470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4936307" y="63477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สี่เหลี่ยมผืนผ้า: มุมมน 101">
            <a:extLst>
              <a:ext uri="{FF2B5EF4-FFF2-40B4-BE49-F238E27FC236}">
                <a16:creationId xmlns:a16="http://schemas.microsoft.com/office/drawing/2014/main" id="{FFB7BB80-707C-499E-A197-B2FB260F4AD7}"/>
              </a:ext>
            </a:extLst>
          </p:cNvPr>
          <p:cNvSpPr/>
          <p:nvPr/>
        </p:nvSpPr>
        <p:spPr>
          <a:xfrm>
            <a:off x="3861712" y="3709993"/>
            <a:ext cx="3793457" cy="46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16-D embedded space vector</a:t>
            </a:r>
          </a:p>
        </p:txBody>
      </p:sp>
      <p:sp>
        <p:nvSpPr>
          <p:cNvPr id="221" name="กล่องข้อความ 149">
            <a:extLst>
              <a:ext uri="{FF2B5EF4-FFF2-40B4-BE49-F238E27FC236}">
                <a16:creationId xmlns:a16="http://schemas.microsoft.com/office/drawing/2014/main" id="{02EBF865-B9CD-5240-918C-B84F233FC1A1}"/>
              </a:ext>
            </a:extLst>
          </p:cNvPr>
          <p:cNvSpPr txBox="1"/>
          <p:nvPr/>
        </p:nvSpPr>
        <p:spPr>
          <a:xfrm rot="10800000">
            <a:off x="2667109" y="7107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8" name="กล่องข้อความ 175">
            <a:extLst>
              <a:ext uri="{FF2B5EF4-FFF2-40B4-BE49-F238E27FC236}">
                <a16:creationId xmlns:a16="http://schemas.microsoft.com/office/drawing/2014/main" id="{2B3B2DD2-F8EA-3249-B8C0-E0EA724BC169}"/>
              </a:ext>
            </a:extLst>
          </p:cNvPr>
          <p:cNvSpPr txBox="1"/>
          <p:nvPr/>
        </p:nvSpPr>
        <p:spPr>
          <a:xfrm>
            <a:off x="45771" y="352572"/>
            <a:ext cx="195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Geolocated map tiles</a:t>
            </a:r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28720" y="45776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1851143" y="1215744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3708955" y="205801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317256" y="2213236"/>
            <a:ext cx="1431135" cy="9091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3" name="ลูกศร: ขวา 105">
            <a:extLst>
              <a:ext uri="{FF2B5EF4-FFF2-40B4-BE49-F238E27FC236}">
                <a16:creationId xmlns:a16="http://schemas.microsoft.com/office/drawing/2014/main" id="{EE5CD02D-7C26-FD44-9C88-9183886BAC3A}"/>
              </a:ext>
            </a:extLst>
          </p:cNvPr>
          <p:cNvSpPr/>
          <p:nvPr/>
        </p:nvSpPr>
        <p:spPr>
          <a:xfrm>
            <a:off x="7416370" y="634773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515068" y="2043822"/>
            <a:ext cx="1962852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6956089" y="2484071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03810" y="152839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3662282" y="2484071"/>
            <a:ext cx="150199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F22898-A12F-0047-8A8E-E83C889FE9CA}"/>
              </a:ext>
            </a:extLst>
          </p:cNvPr>
          <p:cNvGrpSpPr/>
          <p:nvPr/>
        </p:nvGrpSpPr>
        <p:grpSpPr>
          <a:xfrm>
            <a:off x="9723770" y="1764169"/>
            <a:ext cx="2048283" cy="1978688"/>
            <a:chOff x="9810577" y="4540278"/>
            <a:chExt cx="2048283" cy="197868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F9EB4C8-0C3E-7948-A91E-5BF3F2513C19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188" name="กล่องข้อความ 149">
                <a:extLst>
                  <a:ext uri="{FF2B5EF4-FFF2-40B4-BE49-F238E27FC236}">
                    <a16:creationId xmlns:a16="http://schemas.microsoft.com/office/drawing/2014/main" id="{7BA845A6-199C-5348-A83E-5D76901F0461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7FAE2BEC-E1AB-8C4D-8516-9E369AF36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5535A1C-6874-A745-AD70-1D7202650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1B9FB69-6DEF-BE40-9789-38231A3B9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F78C6461-C470-E14E-97FD-9081458F3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6F4BDE0-C0C0-6642-A8AA-57917F18EEB2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3C01F02-51CE-CC40-800D-0531EAFD603B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77913DF-0013-124C-ADAC-0C060443A900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E5B6980-E662-1949-8BD5-5D2BC890525D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B5C090C-6748-554B-8720-6288970862EF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175" name="กล่องข้อความ 149">
                <a:extLst>
                  <a:ext uri="{FF2B5EF4-FFF2-40B4-BE49-F238E27FC236}">
                    <a16:creationId xmlns:a16="http://schemas.microsoft.com/office/drawing/2014/main" id="{3E6F2AA5-C4CA-0348-8631-E64BC5D5A69A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5CCE7D7-29F6-AB40-B3EC-AFA25ED97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CADF7BB-8FCC-5C43-B2A7-264B196D7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6BDB6441-B8D6-4C4A-BC6E-A9D82302F0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7682BAC7-0A37-A44D-B771-DB3252B43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4BF89A-CF4F-0D4E-BE43-CDEE64AF4C9F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4352130-84F3-CB4A-95EB-32FF42CAEBF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F7E75CF-C951-8447-B8A2-CDA50B4352C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461FBA1-47F2-A24C-861D-D1B997E367D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92A1E1-2C2E-5244-8E0A-429DF79CBA28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164" name="กล่องข้อความ 149">
                <a:extLst>
                  <a:ext uri="{FF2B5EF4-FFF2-40B4-BE49-F238E27FC236}">
                    <a16:creationId xmlns:a16="http://schemas.microsoft.com/office/drawing/2014/main" id="{76D49A4B-2E31-414E-A6CB-FF6DEF4043CC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AF0F2F6-CE64-A94D-8445-181B60F00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2217982-36CB-8A40-A944-9C7BB7AF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85EE017B-7F25-494B-B54B-87DA5D023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229BE1D-045B-9549-81BF-04706141D8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ED2EFFE-FE35-4543-8CD5-063A5A91B4F9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036C101-81DB-374D-BE90-B94672057A6A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BB94E1F-99F5-5D41-8894-12E73DC7BBD3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604BC50-3C01-EA4A-8D6B-8D129B5162EA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กล่องข้อความ 149">
              <a:extLst>
                <a:ext uri="{FF2B5EF4-FFF2-40B4-BE49-F238E27FC236}">
                  <a16:creationId xmlns:a16="http://schemas.microsoft.com/office/drawing/2014/main" id="{4F1EC207-E092-B948-AEBC-1DA9A93B3052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006496" y="3627420"/>
            <a:ext cx="90875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F99404-597E-D742-940B-A3AE1F59340E}"/>
              </a:ext>
            </a:extLst>
          </p:cNvPr>
          <p:cNvCxnSpPr/>
          <p:nvPr/>
        </p:nvCxnSpPr>
        <p:spPr>
          <a:xfrm flipH="1">
            <a:off x="4798888" y="4058883"/>
            <a:ext cx="126599" cy="374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276565" y="89628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411829" y="115507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8967034" y="655202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>
            <a:off x="5900703" y="31329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606856" y="33735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0816002-138B-764A-8B0A-E8DC0AF8CB6D}"/>
              </a:ext>
            </a:extLst>
          </p:cNvPr>
          <p:cNvSpPr txBox="1"/>
          <p:nvPr/>
        </p:nvSpPr>
        <p:spPr>
          <a:xfrm>
            <a:off x="5464435" y="41666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2040409" y="3734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22661" y="52065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766566" y="1715396"/>
            <a:ext cx="2530718" cy="1690328"/>
          </a:xfrm>
          <a:prstGeom prst="rect">
            <a:avLst/>
          </a:prstGeom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11080E90-E484-474B-88EB-006A2751D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59" y="549208"/>
            <a:ext cx="558840" cy="558840"/>
          </a:xfrm>
          <a:prstGeom prst="rect">
            <a:avLst/>
          </a:prstGeom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D0D77CA-5609-684A-950D-50835B0C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6" y="559387"/>
            <a:ext cx="571506" cy="571506"/>
          </a:xfrm>
          <a:prstGeom prst="rect">
            <a:avLst/>
          </a:prstGeom>
        </p:spPr>
      </p:pic>
      <p:pic>
        <p:nvPicPr>
          <p:cNvPr id="88" name="Picture 19">
            <a:extLst>
              <a:ext uri="{FF2B5EF4-FFF2-40B4-BE49-F238E27FC236}">
                <a16:creationId xmlns:a16="http://schemas.microsoft.com/office/drawing/2014/main" id="{E07424CB-430E-CA4E-93CD-2B8F2A6BC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0" y="559387"/>
            <a:ext cx="571506" cy="57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3806921"/>
            <a:ext cx="1572883" cy="1608882"/>
          </a:xfrm>
          <a:prstGeom prst="rect">
            <a:avLst/>
          </a:prstGeom>
        </p:spPr>
      </p:pic>
      <p:pic>
        <p:nvPicPr>
          <p:cNvPr id="89" name="รูปภาพ 112">
            <a:extLst>
              <a:ext uri="{FF2B5EF4-FFF2-40B4-BE49-F238E27FC236}">
                <a16:creationId xmlns:a16="http://schemas.microsoft.com/office/drawing/2014/main" id="{60939A3A-1319-6844-832F-576E7CDED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04" y="5215019"/>
            <a:ext cx="369160" cy="376072"/>
          </a:xfrm>
          <a:prstGeom prst="rect">
            <a:avLst/>
          </a:prstGeom>
        </p:spPr>
      </p:pic>
      <p:pic>
        <p:nvPicPr>
          <p:cNvPr id="90" name="รูปภาพ 113">
            <a:extLst>
              <a:ext uri="{FF2B5EF4-FFF2-40B4-BE49-F238E27FC236}">
                <a16:creationId xmlns:a16="http://schemas.microsoft.com/office/drawing/2014/main" id="{0B8AAA22-B4B8-5449-B268-34C3AD44B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38" y="5212410"/>
            <a:ext cx="378409" cy="385495"/>
          </a:xfrm>
          <a:prstGeom prst="rect">
            <a:avLst/>
          </a:prstGeom>
        </p:spPr>
      </p:pic>
      <p:pic>
        <p:nvPicPr>
          <p:cNvPr id="91" name="รูปภาพ 114">
            <a:extLst>
              <a:ext uri="{FF2B5EF4-FFF2-40B4-BE49-F238E27FC236}">
                <a16:creationId xmlns:a16="http://schemas.microsoft.com/office/drawing/2014/main" id="{8D6B7A32-7B6B-0749-A02F-A4F83D687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91" y="5216438"/>
            <a:ext cx="371217" cy="378169"/>
          </a:xfrm>
          <a:prstGeom prst="rect">
            <a:avLst/>
          </a:prstGeom>
        </p:spPr>
      </p:pic>
      <p:pic>
        <p:nvPicPr>
          <p:cNvPr id="92" name="รูปภาพ 115">
            <a:extLst>
              <a:ext uri="{FF2B5EF4-FFF2-40B4-BE49-F238E27FC236}">
                <a16:creationId xmlns:a16="http://schemas.microsoft.com/office/drawing/2014/main" id="{39493661-AC4F-BD4D-A301-EBA16C7644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92" y="5201848"/>
            <a:ext cx="378409" cy="3854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2FAF8A6-9C8E-3743-B2BB-398FDFB025D6}"/>
              </a:ext>
            </a:extLst>
          </p:cNvPr>
          <p:cNvSpPr txBox="1"/>
          <p:nvPr/>
        </p:nvSpPr>
        <p:spPr>
          <a:xfrm>
            <a:off x="5601831" y="5228216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35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90E51BF7-7615-4B9F-AD3B-C79DCE474DB7}"/>
              </a:ext>
            </a:extLst>
          </p:cNvPr>
          <p:cNvSpPr/>
          <p:nvPr/>
        </p:nvSpPr>
        <p:spPr>
          <a:xfrm>
            <a:off x="2444061" y="4193592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032247" y="4588671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175624" y="4575011"/>
            <a:ext cx="346901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3911405" y="5114268"/>
            <a:ext cx="380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041920" y="45609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596365" y="4396810"/>
            <a:ext cx="1744720" cy="770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4977" y="147298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936415" y="4385598"/>
            <a:ext cx="200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3873649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267354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64677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1" y="4990043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กล่องข้อความ 149">
            <a:extLst>
              <a:ext uri="{FF2B5EF4-FFF2-40B4-BE49-F238E27FC236}">
                <a16:creationId xmlns:a16="http://schemas.microsoft.com/office/drawing/2014/main" id="{46418D7B-3C71-384A-A56D-57D8E38AF48A}"/>
              </a:ext>
            </a:extLst>
          </p:cNvPr>
          <p:cNvSpPr txBox="1"/>
          <p:nvPr/>
        </p:nvSpPr>
        <p:spPr>
          <a:xfrm rot="10800000">
            <a:off x="5446628" y="4621373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0445C-843D-B548-96BC-2320D838472A}"/>
              </a:ext>
            </a:extLst>
          </p:cNvPr>
          <p:cNvCxnSpPr/>
          <p:nvPr/>
        </p:nvCxnSpPr>
        <p:spPr>
          <a:xfrm flipV="1">
            <a:off x="4772704" y="4572467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6F9313-77ED-FF45-8808-8E44F180F0CA}"/>
              </a:ext>
            </a:extLst>
          </p:cNvPr>
          <p:cNvCxnSpPr>
            <a:cxnSpLocks/>
          </p:cNvCxnSpPr>
          <p:nvPr/>
        </p:nvCxnSpPr>
        <p:spPr>
          <a:xfrm>
            <a:off x="5147814" y="4730147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D6E0523-3783-8E46-9A82-74DFB8D41D88}"/>
              </a:ext>
            </a:extLst>
          </p:cNvPr>
          <p:cNvCxnSpPr>
            <a:cxnSpLocks/>
          </p:cNvCxnSpPr>
          <p:nvPr/>
        </p:nvCxnSpPr>
        <p:spPr>
          <a:xfrm flipH="1">
            <a:off x="6130645" y="4664312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03C42D-0ABD-7D45-A91B-569B287D58A4}"/>
              </a:ext>
            </a:extLst>
          </p:cNvPr>
          <p:cNvCxnSpPr>
            <a:cxnSpLocks/>
          </p:cNvCxnSpPr>
          <p:nvPr/>
        </p:nvCxnSpPr>
        <p:spPr>
          <a:xfrm flipH="1" flipV="1">
            <a:off x="6474193" y="4568286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B066978-3381-4A46-98DC-E009FE7D72BE}"/>
              </a:ext>
            </a:extLst>
          </p:cNvPr>
          <p:cNvSpPr/>
          <p:nvPr/>
        </p:nvSpPr>
        <p:spPr>
          <a:xfrm>
            <a:off x="4687640" y="4544703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26E9095-B625-D346-82F7-6F8464EAC350}"/>
              </a:ext>
            </a:extLst>
          </p:cNvPr>
          <p:cNvSpPr/>
          <p:nvPr/>
        </p:nvSpPr>
        <p:spPr>
          <a:xfrm>
            <a:off x="5079863" y="4543947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10CBB16-51E0-AB4E-83F9-26ADC0D580B8}"/>
              </a:ext>
            </a:extLst>
          </p:cNvPr>
          <p:cNvSpPr/>
          <p:nvPr/>
        </p:nvSpPr>
        <p:spPr>
          <a:xfrm>
            <a:off x="5994770" y="454046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E55449A-976E-374D-B762-FF3A42F6F1FA}"/>
              </a:ext>
            </a:extLst>
          </p:cNvPr>
          <p:cNvSpPr/>
          <p:nvPr/>
        </p:nvSpPr>
        <p:spPr>
          <a:xfrm>
            <a:off x="6393275" y="4536018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45772" y="542296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5473622" y="211470"/>
            <a:ext cx="1624985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4936307" y="63477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สี่เหลี่ยมผืนผ้า: มุมมน 101">
            <a:extLst>
              <a:ext uri="{FF2B5EF4-FFF2-40B4-BE49-F238E27FC236}">
                <a16:creationId xmlns:a16="http://schemas.microsoft.com/office/drawing/2014/main" id="{FFB7BB80-707C-499E-A197-B2FB260F4AD7}"/>
              </a:ext>
            </a:extLst>
          </p:cNvPr>
          <p:cNvSpPr/>
          <p:nvPr/>
        </p:nvSpPr>
        <p:spPr>
          <a:xfrm>
            <a:off x="3704132" y="3620459"/>
            <a:ext cx="4290771" cy="3583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32-D embedded space vector</a:t>
            </a:r>
          </a:p>
        </p:txBody>
      </p:sp>
      <p:sp>
        <p:nvSpPr>
          <p:cNvPr id="221" name="กล่องข้อความ 149">
            <a:extLst>
              <a:ext uri="{FF2B5EF4-FFF2-40B4-BE49-F238E27FC236}">
                <a16:creationId xmlns:a16="http://schemas.microsoft.com/office/drawing/2014/main" id="{02EBF865-B9CD-5240-918C-B84F233FC1A1}"/>
              </a:ext>
            </a:extLst>
          </p:cNvPr>
          <p:cNvSpPr txBox="1"/>
          <p:nvPr/>
        </p:nvSpPr>
        <p:spPr>
          <a:xfrm rot="10800000">
            <a:off x="2667109" y="7107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8" name="กล่องข้อความ 175">
            <a:extLst>
              <a:ext uri="{FF2B5EF4-FFF2-40B4-BE49-F238E27FC236}">
                <a16:creationId xmlns:a16="http://schemas.microsoft.com/office/drawing/2014/main" id="{2B3B2DD2-F8EA-3249-B8C0-E0EA724BC169}"/>
              </a:ext>
            </a:extLst>
          </p:cNvPr>
          <p:cNvSpPr txBox="1"/>
          <p:nvPr/>
        </p:nvSpPr>
        <p:spPr>
          <a:xfrm>
            <a:off x="45771" y="352572"/>
            <a:ext cx="195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Geolocated map tiles</a:t>
            </a:r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528720" y="4577653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1851143" y="1215744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3708955" y="205801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317256" y="2213236"/>
            <a:ext cx="1431135" cy="9091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3" name="ลูกศร: ขวา 105">
            <a:extLst>
              <a:ext uri="{FF2B5EF4-FFF2-40B4-BE49-F238E27FC236}">
                <a16:creationId xmlns:a16="http://schemas.microsoft.com/office/drawing/2014/main" id="{EE5CD02D-7C26-FD44-9C88-9183886BAC3A}"/>
              </a:ext>
            </a:extLst>
          </p:cNvPr>
          <p:cNvSpPr/>
          <p:nvPr/>
        </p:nvSpPr>
        <p:spPr>
          <a:xfrm>
            <a:off x="7416370" y="634773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515068" y="2043822"/>
            <a:ext cx="1962852" cy="1183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6956089" y="2484071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03810" y="152839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3662282" y="2484071"/>
            <a:ext cx="150199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F22898-A12F-0047-8A8E-E83C889FE9CA}"/>
              </a:ext>
            </a:extLst>
          </p:cNvPr>
          <p:cNvGrpSpPr/>
          <p:nvPr/>
        </p:nvGrpSpPr>
        <p:grpSpPr>
          <a:xfrm>
            <a:off x="9723770" y="1764169"/>
            <a:ext cx="2048283" cy="1978688"/>
            <a:chOff x="9810577" y="4540278"/>
            <a:chExt cx="2048283" cy="197868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F9EB4C8-0C3E-7948-A91E-5BF3F2513C19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188" name="กล่องข้อความ 149">
                <a:extLst>
                  <a:ext uri="{FF2B5EF4-FFF2-40B4-BE49-F238E27FC236}">
                    <a16:creationId xmlns:a16="http://schemas.microsoft.com/office/drawing/2014/main" id="{7BA845A6-199C-5348-A83E-5D76901F0461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7FAE2BEC-E1AB-8C4D-8516-9E369AF36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5535A1C-6874-A745-AD70-1D7202650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1B9FB69-6DEF-BE40-9789-38231A3B9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F78C6461-C470-E14E-97FD-9081458F3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6F4BDE0-C0C0-6642-A8AA-57917F18EEB2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3C01F02-51CE-CC40-800D-0531EAFD603B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77913DF-0013-124C-ADAC-0C060443A900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E5B6980-E662-1949-8BD5-5D2BC890525D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B5C090C-6748-554B-8720-6288970862EF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175" name="กล่องข้อความ 149">
                <a:extLst>
                  <a:ext uri="{FF2B5EF4-FFF2-40B4-BE49-F238E27FC236}">
                    <a16:creationId xmlns:a16="http://schemas.microsoft.com/office/drawing/2014/main" id="{3E6F2AA5-C4CA-0348-8631-E64BC5D5A69A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5CCE7D7-29F6-AB40-B3EC-AFA25ED97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CADF7BB-8FCC-5C43-B2A7-264B196D7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6BDB6441-B8D6-4C4A-BC6E-A9D82302F0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7682BAC7-0A37-A44D-B771-DB3252B43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4BF89A-CF4F-0D4E-BE43-CDEE64AF4C9F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4352130-84F3-CB4A-95EB-32FF42CAEBF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0F7E75CF-C951-8447-B8A2-CDA50B4352C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461FBA1-47F2-A24C-861D-D1B997E367D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92A1E1-2C2E-5244-8E0A-429DF79CBA28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164" name="กล่องข้อความ 149">
                <a:extLst>
                  <a:ext uri="{FF2B5EF4-FFF2-40B4-BE49-F238E27FC236}">
                    <a16:creationId xmlns:a16="http://schemas.microsoft.com/office/drawing/2014/main" id="{76D49A4B-2E31-414E-A6CB-FF6DEF4043CC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AF0F2F6-CE64-A94D-8445-181B60F00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2217982-36CB-8A40-A944-9C7BB7AF4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85EE017B-7F25-494B-B54B-87DA5D023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229BE1D-045B-9549-81BF-04706141D8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ED2EFFE-FE35-4543-8CD5-063A5A91B4F9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036C101-81DB-374D-BE90-B94672057A6A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BB94E1F-99F5-5D41-8894-12E73DC7BBD3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604BC50-3C01-EA4A-8D6B-8D129B5162EA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กล่องข้อความ 149">
              <a:extLst>
                <a:ext uri="{FF2B5EF4-FFF2-40B4-BE49-F238E27FC236}">
                  <a16:creationId xmlns:a16="http://schemas.microsoft.com/office/drawing/2014/main" id="{4F1EC207-E092-B948-AEBC-1DA9A93B3052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006496" y="3627420"/>
            <a:ext cx="90875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F99404-597E-D742-940B-A3AE1F59340E}"/>
              </a:ext>
            </a:extLst>
          </p:cNvPr>
          <p:cNvCxnSpPr/>
          <p:nvPr/>
        </p:nvCxnSpPr>
        <p:spPr>
          <a:xfrm flipH="1">
            <a:off x="4798888" y="4058883"/>
            <a:ext cx="126599" cy="374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276565" y="89628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411829" y="115507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8967034" y="655202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>
            <a:off x="5900703" y="31329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606856" y="33735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0816002-138B-764A-8B0A-E8DC0AF8CB6D}"/>
              </a:ext>
            </a:extLst>
          </p:cNvPr>
          <p:cNvSpPr txBox="1"/>
          <p:nvPr/>
        </p:nvSpPr>
        <p:spPr>
          <a:xfrm>
            <a:off x="5464435" y="41666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2040409" y="3734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422661" y="520659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766566" y="1715396"/>
            <a:ext cx="2530718" cy="1690328"/>
          </a:xfrm>
          <a:prstGeom prst="rect">
            <a:avLst/>
          </a:prstGeom>
        </p:spPr>
      </p:pic>
      <p:pic>
        <p:nvPicPr>
          <p:cNvPr id="86" name="Picture 25">
            <a:extLst>
              <a:ext uri="{FF2B5EF4-FFF2-40B4-BE49-F238E27FC236}">
                <a16:creationId xmlns:a16="http://schemas.microsoft.com/office/drawing/2014/main" id="{11080E90-E484-474B-88EB-006A2751D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59" y="549208"/>
            <a:ext cx="558840" cy="558840"/>
          </a:xfrm>
          <a:prstGeom prst="rect">
            <a:avLst/>
          </a:prstGeom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D0D77CA-5609-684A-950D-50835B0C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6" y="559387"/>
            <a:ext cx="571506" cy="571506"/>
          </a:xfrm>
          <a:prstGeom prst="rect">
            <a:avLst/>
          </a:prstGeom>
        </p:spPr>
      </p:pic>
      <p:pic>
        <p:nvPicPr>
          <p:cNvPr id="88" name="Picture 19">
            <a:extLst>
              <a:ext uri="{FF2B5EF4-FFF2-40B4-BE49-F238E27FC236}">
                <a16:creationId xmlns:a16="http://schemas.microsoft.com/office/drawing/2014/main" id="{E07424CB-430E-CA4E-93CD-2B8F2A6BC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0" y="559387"/>
            <a:ext cx="571506" cy="571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" y="3806921"/>
            <a:ext cx="1572883" cy="16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9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id="{81C02301-E2D3-4568-A6F3-CE16D54D3B45}"/>
              </a:ext>
            </a:extLst>
          </p:cNvPr>
          <p:cNvSpPr/>
          <p:nvPr/>
        </p:nvSpPr>
        <p:spPr>
          <a:xfrm>
            <a:off x="2591835" y="4769520"/>
            <a:ext cx="335208" cy="360905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ลูกศร: ขวา 103">
            <a:extLst>
              <a:ext uri="{FF2B5EF4-FFF2-40B4-BE49-F238E27FC236}">
                <a16:creationId xmlns:a16="http://schemas.microsoft.com/office/drawing/2014/main" id="{7C628C03-74C4-4092-B5BE-BF5896AE523A}"/>
              </a:ext>
            </a:extLst>
          </p:cNvPr>
          <p:cNvSpPr/>
          <p:nvPr/>
        </p:nvSpPr>
        <p:spPr>
          <a:xfrm>
            <a:off x="4719434" y="4769519"/>
            <a:ext cx="346901" cy="360905"/>
          </a:xfrm>
          <a:prstGeom prst="rightArrow">
            <a:avLst>
              <a:gd name="adj1" fmla="val 42323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กล่องข้อความ 104">
            <a:extLst>
              <a:ext uri="{FF2B5EF4-FFF2-40B4-BE49-F238E27FC236}">
                <a16:creationId xmlns:a16="http://schemas.microsoft.com/office/drawing/2014/main" id="{48A09346-0585-4991-B7BE-092A2303B6AC}"/>
              </a:ext>
            </a:extLst>
          </p:cNvPr>
          <p:cNvSpPr txBox="1"/>
          <p:nvPr/>
        </p:nvSpPr>
        <p:spPr>
          <a:xfrm>
            <a:off x="4529720" y="5938389"/>
            <a:ext cx="380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route vector</a:t>
            </a:r>
          </a:p>
        </p:txBody>
      </p:sp>
      <p:sp>
        <p:nvSpPr>
          <p:cNvPr id="106" name="ลูกศร: ขวา 105">
            <a:extLst>
              <a:ext uri="{FF2B5EF4-FFF2-40B4-BE49-F238E27FC236}">
                <a16:creationId xmlns:a16="http://schemas.microsoft.com/office/drawing/2014/main" id="{FAB1E508-8CB0-42D6-B177-EEABD0035C07}"/>
              </a:ext>
            </a:extLst>
          </p:cNvPr>
          <p:cNvSpPr/>
          <p:nvPr/>
        </p:nvSpPr>
        <p:spPr>
          <a:xfrm>
            <a:off x="7410970" y="4769518"/>
            <a:ext cx="379835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สี่เหลี่ยมผืนผ้า: มุมมน 106">
            <a:extLst>
              <a:ext uri="{FF2B5EF4-FFF2-40B4-BE49-F238E27FC236}">
                <a16:creationId xmlns:a16="http://schemas.microsoft.com/office/drawing/2014/main" id="{D1621A8B-C11E-4544-AA0C-C13C0A24999F}"/>
              </a:ext>
            </a:extLst>
          </p:cNvPr>
          <p:cNvSpPr/>
          <p:nvPr/>
        </p:nvSpPr>
        <p:spPr>
          <a:xfrm>
            <a:off x="7830601" y="4478660"/>
            <a:ext cx="1516996" cy="7793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pic>
        <p:nvPicPr>
          <p:cNvPr id="148" name="กราฟิก 147" descr="ฐานข้อมูล">
            <a:extLst>
              <a:ext uri="{FF2B5EF4-FFF2-40B4-BE49-F238E27FC236}">
                <a16:creationId xmlns:a16="http://schemas.microsoft.com/office/drawing/2014/main" id="{6B6DB60C-24D7-4A5D-944E-A2F8C205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202" y="161252"/>
            <a:ext cx="1328000" cy="1328000"/>
          </a:xfrm>
          <a:prstGeom prst="rect">
            <a:avLst/>
          </a:prstGeom>
        </p:spPr>
      </p:pic>
      <p:sp>
        <p:nvSpPr>
          <p:cNvPr id="173" name="กล่องข้อความ 172">
            <a:extLst>
              <a:ext uri="{FF2B5EF4-FFF2-40B4-BE49-F238E27FC236}">
                <a16:creationId xmlns:a16="http://schemas.microsoft.com/office/drawing/2014/main" id="{0AB6339F-A78D-48F7-80E1-1F27B3C0B722}"/>
              </a:ext>
            </a:extLst>
          </p:cNvPr>
          <p:cNvSpPr txBox="1"/>
          <p:nvPr/>
        </p:nvSpPr>
        <p:spPr>
          <a:xfrm>
            <a:off x="9731882" y="5583510"/>
            <a:ext cx="2000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list of likely routes</a:t>
            </a:r>
          </a:p>
        </p:txBody>
      </p:sp>
      <p:sp>
        <p:nvSpPr>
          <p:cNvPr id="114" name="Text Box 132">
            <a:extLst>
              <a:ext uri="{FF2B5EF4-FFF2-40B4-BE49-F238E27FC236}">
                <a16:creationId xmlns:a16="http://schemas.microsoft.com/office/drawing/2014/main" id="{700D2046-CB53-294C-94D9-F5D3E4A58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220016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Text Box 132">
            <a:extLst>
              <a:ext uri="{FF2B5EF4-FFF2-40B4-BE49-F238E27FC236}">
                <a16:creationId xmlns:a16="http://schemas.microsoft.com/office/drawing/2014/main" id="{F624F2E5-E7AC-EF4C-8C57-3771275D7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613721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 Box 132">
            <a:extLst>
              <a:ext uri="{FF2B5EF4-FFF2-40B4-BE49-F238E27FC236}">
                <a16:creationId xmlns:a16="http://schemas.microsoft.com/office/drawing/2014/main" id="{6D13D411-1952-5B48-9B35-48A1D87DA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499314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Text Box 132">
            <a:extLst>
              <a:ext uri="{FF2B5EF4-FFF2-40B4-BE49-F238E27FC236}">
                <a16:creationId xmlns:a16="http://schemas.microsoft.com/office/drawing/2014/main" id="{0C80D9CF-67A0-6B4A-BBA9-1D88A29B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65" y="5336410"/>
            <a:ext cx="420688" cy="3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กล่องข้อความ 104">
            <a:extLst>
              <a:ext uri="{FF2B5EF4-FFF2-40B4-BE49-F238E27FC236}">
                <a16:creationId xmlns:a16="http://schemas.microsoft.com/office/drawing/2014/main" id="{F5268E07-D96D-C248-8902-56602B1BD7D5}"/>
              </a:ext>
            </a:extLst>
          </p:cNvPr>
          <p:cNvSpPr txBox="1"/>
          <p:nvPr/>
        </p:nvSpPr>
        <p:spPr>
          <a:xfrm>
            <a:off x="815240" y="57693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images</a:t>
            </a:r>
          </a:p>
        </p:txBody>
      </p:sp>
      <p:sp>
        <p:nvSpPr>
          <p:cNvPr id="223" name="สี่เหลี่ยมผืนผ้า: มุมมน 7">
            <a:extLst>
              <a:ext uri="{FF2B5EF4-FFF2-40B4-BE49-F238E27FC236}">
                <a16:creationId xmlns:a16="http://schemas.microsoft.com/office/drawing/2014/main" id="{5EE0CD2A-7234-204F-8A6B-EB5C636591BE}"/>
              </a:ext>
            </a:extLst>
          </p:cNvPr>
          <p:cNvSpPr/>
          <p:nvPr/>
        </p:nvSpPr>
        <p:spPr>
          <a:xfrm>
            <a:off x="3137046" y="2199674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26" name="ลูกศร: ขวา 105">
            <a:extLst>
              <a:ext uri="{FF2B5EF4-FFF2-40B4-BE49-F238E27FC236}">
                <a16:creationId xmlns:a16="http://schemas.microsoft.com/office/drawing/2014/main" id="{A264F2E8-D62A-504B-B4A2-E8C694D2F271}"/>
              </a:ext>
            </a:extLst>
          </p:cNvPr>
          <p:cNvSpPr/>
          <p:nvPr/>
        </p:nvSpPr>
        <p:spPr>
          <a:xfrm>
            <a:off x="7316670" y="705949"/>
            <a:ext cx="684627" cy="360905"/>
          </a:xfrm>
          <a:prstGeom prst="rightArrow">
            <a:avLst>
              <a:gd name="adj1" fmla="val 49361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ลูกศร: ขวา 105">
            <a:extLst>
              <a:ext uri="{FF2B5EF4-FFF2-40B4-BE49-F238E27FC236}">
                <a16:creationId xmlns:a16="http://schemas.microsoft.com/office/drawing/2014/main" id="{3984AA76-C94E-0C4A-BF3A-952F2A4CE3B5}"/>
              </a:ext>
            </a:extLst>
          </p:cNvPr>
          <p:cNvSpPr/>
          <p:nvPr/>
        </p:nvSpPr>
        <p:spPr>
          <a:xfrm>
            <a:off x="9458235" y="4742275"/>
            <a:ext cx="32847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ลูกศร: ขวา 105">
            <a:extLst>
              <a:ext uri="{FF2B5EF4-FFF2-40B4-BE49-F238E27FC236}">
                <a16:creationId xmlns:a16="http://schemas.microsoft.com/office/drawing/2014/main" id="{4FE0C600-DA70-8A4A-83D4-50959C8241A7}"/>
              </a:ext>
            </a:extLst>
          </p:cNvPr>
          <p:cNvSpPr/>
          <p:nvPr/>
        </p:nvSpPr>
        <p:spPr>
          <a:xfrm rot="16200000">
            <a:off x="3558985" y="1383349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กล่องข้อความ 172">
            <a:extLst>
              <a:ext uri="{FF2B5EF4-FFF2-40B4-BE49-F238E27FC236}">
                <a16:creationId xmlns:a16="http://schemas.microsoft.com/office/drawing/2014/main" id="{B666A478-6124-AD45-928A-48C84D7124A8}"/>
              </a:ext>
            </a:extLst>
          </p:cNvPr>
          <p:cNvSpPr txBox="1"/>
          <p:nvPr/>
        </p:nvSpPr>
        <p:spPr>
          <a:xfrm>
            <a:off x="2293451" y="214833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147" name="สี่เหลี่ยมผืนผ้า: มุมมน 7">
            <a:extLst>
              <a:ext uri="{FF2B5EF4-FFF2-40B4-BE49-F238E27FC236}">
                <a16:creationId xmlns:a16="http://schemas.microsoft.com/office/drawing/2014/main" id="{2D8D4701-7B78-9E4B-8170-361EC0477580}"/>
              </a:ext>
            </a:extLst>
          </p:cNvPr>
          <p:cNvSpPr/>
          <p:nvPr/>
        </p:nvSpPr>
        <p:spPr>
          <a:xfrm>
            <a:off x="5602157" y="2187239"/>
            <a:ext cx="1251633" cy="843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generator</a:t>
            </a:r>
          </a:p>
        </p:txBody>
      </p:sp>
      <p:sp>
        <p:nvSpPr>
          <p:cNvPr id="154" name="สี่เหลี่ยมผืนผ้า: มุมมน 7">
            <a:extLst>
              <a:ext uri="{FF2B5EF4-FFF2-40B4-BE49-F238E27FC236}">
                <a16:creationId xmlns:a16="http://schemas.microsoft.com/office/drawing/2014/main" id="{F4628A20-6043-F34F-A438-05E598B4754C}"/>
              </a:ext>
            </a:extLst>
          </p:cNvPr>
          <p:cNvSpPr/>
          <p:nvPr/>
        </p:nvSpPr>
        <p:spPr>
          <a:xfrm>
            <a:off x="7790503" y="2059844"/>
            <a:ext cx="1766705" cy="10985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candidate route vectors</a:t>
            </a:r>
          </a:p>
        </p:txBody>
      </p:sp>
      <p:sp>
        <p:nvSpPr>
          <p:cNvPr id="155" name="ลูกศร: ขวา 105">
            <a:extLst>
              <a:ext uri="{FF2B5EF4-FFF2-40B4-BE49-F238E27FC236}">
                <a16:creationId xmlns:a16="http://schemas.microsoft.com/office/drawing/2014/main" id="{C1B8CAD0-C2D5-8A4D-A0BE-462F54B55EEC}"/>
              </a:ext>
            </a:extLst>
          </p:cNvPr>
          <p:cNvSpPr/>
          <p:nvPr/>
        </p:nvSpPr>
        <p:spPr>
          <a:xfrm>
            <a:off x="7121503" y="240633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ลูกศร: ขวา 105">
            <a:extLst>
              <a:ext uri="{FF2B5EF4-FFF2-40B4-BE49-F238E27FC236}">
                <a16:creationId xmlns:a16="http://schemas.microsoft.com/office/drawing/2014/main" id="{E2925D05-2F41-1848-84A0-3A46F6C4E2BA}"/>
              </a:ext>
            </a:extLst>
          </p:cNvPr>
          <p:cNvSpPr/>
          <p:nvPr/>
        </p:nvSpPr>
        <p:spPr>
          <a:xfrm rot="5400000">
            <a:off x="8362463" y="1527744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ลูกศร: ขวา 105">
            <a:extLst>
              <a:ext uri="{FF2B5EF4-FFF2-40B4-BE49-F238E27FC236}">
                <a16:creationId xmlns:a16="http://schemas.microsoft.com/office/drawing/2014/main" id="{CE93705A-DF50-024B-BE7C-AEAE85D2C2FA}"/>
              </a:ext>
            </a:extLst>
          </p:cNvPr>
          <p:cNvSpPr/>
          <p:nvPr/>
        </p:nvSpPr>
        <p:spPr>
          <a:xfrm>
            <a:off x="2428413" y="2478928"/>
            <a:ext cx="637077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ลูกศร: ขวา 105">
            <a:extLst>
              <a:ext uri="{FF2B5EF4-FFF2-40B4-BE49-F238E27FC236}">
                <a16:creationId xmlns:a16="http://schemas.microsoft.com/office/drawing/2014/main" id="{58B24AD1-144E-C146-BB65-2E5419B516C1}"/>
              </a:ext>
            </a:extLst>
          </p:cNvPr>
          <p:cNvSpPr/>
          <p:nvPr/>
        </p:nvSpPr>
        <p:spPr>
          <a:xfrm rot="5400000">
            <a:off x="8240687" y="3578490"/>
            <a:ext cx="729139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สี่เหลี่ยมผืนผ้า: มุมมน 101">
            <a:extLst>
              <a:ext uri="{FF2B5EF4-FFF2-40B4-BE49-F238E27FC236}">
                <a16:creationId xmlns:a16="http://schemas.microsoft.com/office/drawing/2014/main" id="{E2288AD8-4B22-F747-9D0A-4BC435908CB7}"/>
              </a:ext>
            </a:extLst>
          </p:cNvPr>
          <p:cNvSpPr/>
          <p:nvPr/>
        </p:nvSpPr>
        <p:spPr>
          <a:xfrm>
            <a:off x="9380824" y="342722"/>
            <a:ext cx="2930805" cy="747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route vectors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0FA06-0B0F-3945-8C32-17D8CD286477}"/>
              </a:ext>
            </a:extLst>
          </p:cNvPr>
          <p:cNvSpPr txBox="1"/>
          <p:nvPr/>
        </p:nvSpPr>
        <p:spPr>
          <a:xfrm>
            <a:off x="3102028" y="161817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F64A72B-8A64-A841-99DA-134EADE049C3}"/>
              </a:ext>
            </a:extLst>
          </p:cNvPr>
          <p:cNvSpPr txBox="1"/>
          <p:nvPr/>
        </p:nvSpPr>
        <p:spPr>
          <a:xfrm>
            <a:off x="9111189" y="613165"/>
            <a:ext cx="5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(B)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8DC4F89-7532-C242-BE5D-D771F8CFD76A}"/>
              </a:ext>
            </a:extLst>
          </p:cNvPr>
          <p:cNvSpPr txBox="1"/>
          <p:nvPr/>
        </p:nvSpPr>
        <p:spPr>
          <a:xfrm flipH="1">
            <a:off x="5995944" y="3095386"/>
            <a:ext cx="5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(C)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9E90B6-453B-1C47-B939-6AF65B0081BA}"/>
              </a:ext>
            </a:extLst>
          </p:cNvPr>
          <p:cNvSpPr txBox="1"/>
          <p:nvPr/>
        </p:nvSpPr>
        <p:spPr>
          <a:xfrm>
            <a:off x="8805549" y="154073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(D)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9313EC7-CFF6-8848-B8C9-379CEA52FB52}"/>
              </a:ext>
            </a:extLst>
          </p:cNvPr>
          <p:cNvSpPr txBox="1"/>
          <p:nvPr/>
        </p:nvSpPr>
        <p:spPr>
          <a:xfrm>
            <a:off x="3074694" y="366825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(E)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C037F5B-A7C5-ED43-9439-E40A83CC83BC}"/>
              </a:ext>
            </a:extLst>
          </p:cNvPr>
          <p:cNvSpPr txBox="1"/>
          <p:nvPr/>
        </p:nvSpPr>
        <p:spPr>
          <a:xfrm>
            <a:off x="8364463" y="53587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(G)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E77DC2DF-89F8-5642-B940-CF8F8CB00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3" t="28932" r="67709" b="41057"/>
          <a:stretch/>
        </p:blipFill>
        <p:spPr>
          <a:xfrm>
            <a:off x="42650" y="1834823"/>
            <a:ext cx="2276772" cy="1520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E4494-D278-1F4C-9D4D-7C2AC9EFE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3" y="4153288"/>
            <a:ext cx="1572883" cy="1608882"/>
          </a:xfrm>
          <a:prstGeom prst="rect">
            <a:avLst/>
          </a:prstGeom>
        </p:spPr>
      </p:pic>
      <p:pic>
        <p:nvPicPr>
          <p:cNvPr id="292" name="รูปภาพ 44">
            <a:extLst>
              <a:ext uri="{FF2B5EF4-FFF2-40B4-BE49-F238E27FC236}">
                <a16:creationId xmlns:a16="http://schemas.microsoft.com/office/drawing/2014/main" id="{10108AA2-9072-0B4F-B3FD-99846DA57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29" y="1535892"/>
            <a:ext cx="301474" cy="297525"/>
          </a:xfrm>
          <a:prstGeom prst="rect">
            <a:avLst/>
          </a:prstGeom>
        </p:spPr>
      </p:pic>
      <p:pic>
        <p:nvPicPr>
          <p:cNvPr id="293" name="รูปภาพ 45">
            <a:extLst>
              <a:ext uri="{FF2B5EF4-FFF2-40B4-BE49-F238E27FC236}">
                <a16:creationId xmlns:a16="http://schemas.microsoft.com/office/drawing/2014/main" id="{0905C12D-4FE2-D443-AA64-2065E2BAB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00" y="1992014"/>
            <a:ext cx="301474" cy="297525"/>
          </a:xfrm>
          <a:prstGeom prst="rect">
            <a:avLst/>
          </a:prstGeom>
        </p:spPr>
      </p:pic>
      <p:pic>
        <p:nvPicPr>
          <p:cNvPr id="294" name="รูปภาพ 46">
            <a:extLst>
              <a:ext uri="{FF2B5EF4-FFF2-40B4-BE49-F238E27FC236}">
                <a16:creationId xmlns:a16="http://schemas.microsoft.com/office/drawing/2014/main" id="{1A008ABB-7169-D443-AECF-B93DB6DC0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018" y="2019635"/>
            <a:ext cx="301474" cy="297525"/>
          </a:xfrm>
          <a:prstGeom prst="rect">
            <a:avLst/>
          </a:prstGeom>
        </p:spPr>
      </p:pic>
      <p:pic>
        <p:nvPicPr>
          <p:cNvPr id="295" name="รูปภาพ 47">
            <a:extLst>
              <a:ext uri="{FF2B5EF4-FFF2-40B4-BE49-F238E27FC236}">
                <a16:creationId xmlns:a16="http://schemas.microsoft.com/office/drawing/2014/main" id="{CE9DC3EF-1801-C246-9421-2448A1672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32" y="1992013"/>
            <a:ext cx="301474" cy="297525"/>
          </a:xfrm>
          <a:prstGeom prst="rect">
            <a:avLst/>
          </a:prstGeom>
        </p:spPr>
      </p:pic>
      <p:pic>
        <p:nvPicPr>
          <p:cNvPr id="296" name="รูปภาพ 48">
            <a:extLst>
              <a:ext uri="{FF2B5EF4-FFF2-40B4-BE49-F238E27FC236}">
                <a16:creationId xmlns:a16="http://schemas.microsoft.com/office/drawing/2014/main" id="{1BD63B7E-A50F-4A47-A969-90D6D098F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61" y="2463456"/>
            <a:ext cx="301474" cy="297525"/>
          </a:xfrm>
          <a:prstGeom prst="rect">
            <a:avLst/>
          </a:prstGeom>
        </p:spPr>
      </p:pic>
      <p:pic>
        <p:nvPicPr>
          <p:cNvPr id="297" name="รูปภาพ 49">
            <a:extLst>
              <a:ext uri="{FF2B5EF4-FFF2-40B4-BE49-F238E27FC236}">
                <a16:creationId xmlns:a16="http://schemas.microsoft.com/office/drawing/2014/main" id="{1DEB6604-5CDB-4042-825E-822C0E15B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88" y="2463456"/>
            <a:ext cx="301474" cy="297525"/>
          </a:xfrm>
          <a:prstGeom prst="rect">
            <a:avLst/>
          </a:prstGeom>
        </p:spPr>
      </p:pic>
      <p:pic>
        <p:nvPicPr>
          <p:cNvPr id="298" name="รูปภาพ 50">
            <a:extLst>
              <a:ext uri="{FF2B5EF4-FFF2-40B4-BE49-F238E27FC236}">
                <a16:creationId xmlns:a16="http://schemas.microsoft.com/office/drawing/2014/main" id="{CCB8F4E5-D303-E140-A53E-6A36A4ABF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52" y="2463456"/>
            <a:ext cx="301474" cy="297525"/>
          </a:xfrm>
          <a:prstGeom prst="rect">
            <a:avLst/>
          </a:prstGeom>
        </p:spPr>
      </p:pic>
      <p:pic>
        <p:nvPicPr>
          <p:cNvPr id="299" name="รูปภาพ 51">
            <a:extLst>
              <a:ext uri="{FF2B5EF4-FFF2-40B4-BE49-F238E27FC236}">
                <a16:creationId xmlns:a16="http://schemas.microsoft.com/office/drawing/2014/main" id="{C8C3DC52-B50B-EE4D-A521-DF1B54BDD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01" y="1529944"/>
            <a:ext cx="301474" cy="297525"/>
          </a:xfrm>
          <a:prstGeom prst="rect">
            <a:avLst/>
          </a:prstGeom>
        </p:spPr>
      </p:pic>
      <p:pic>
        <p:nvPicPr>
          <p:cNvPr id="300" name="รูปภาพ 52">
            <a:extLst>
              <a:ext uri="{FF2B5EF4-FFF2-40B4-BE49-F238E27FC236}">
                <a16:creationId xmlns:a16="http://schemas.microsoft.com/office/drawing/2014/main" id="{C9122A29-C3C8-7A4A-913E-2BA6EE5A7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61" y="1052148"/>
            <a:ext cx="301474" cy="297525"/>
          </a:xfrm>
          <a:prstGeom prst="rect">
            <a:avLst/>
          </a:prstGeom>
        </p:spPr>
      </p:pic>
      <p:pic>
        <p:nvPicPr>
          <p:cNvPr id="301" name="รูปภาพ 53">
            <a:extLst>
              <a:ext uri="{FF2B5EF4-FFF2-40B4-BE49-F238E27FC236}">
                <a16:creationId xmlns:a16="http://schemas.microsoft.com/office/drawing/2014/main" id="{D673449E-E025-6F45-91F7-CFC1883AF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59" y="1535478"/>
            <a:ext cx="301474" cy="297525"/>
          </a:xfrm>
          <a:prstGeom prst="rect">
            <a:avLst/>
          </a:prstGeom>
        </p:spPr>
      </p:pic>
      <p:pic>
        <p:nvPicPr>
          <p:cNvPr id="302" name="รูปภาพ 54">
            <a:extLst>
              <a:ext uri="{FF2B5EF4-FFF2-40B4-BE49-F238E27FC236}">
                <a16:creationId xmlns:a16="http://schemas.microsoft.com/office/drawing/2014/main" id="{A64B6ECF-0B33-9744-80CB-2A4760478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988" y="1056529"/>
            <a:ext cx="301474" cy="297525"/>
          </a:xfrm>
          <a:prstGeom prst="rect">
            <a:avLst/>
          </a:prstGeom>
        </p:spPr>
      </p:pic>
      <p:pic>
        <p:nvPicPr>
          <p:cNvPr id="303" name="รูปภาพ 55">
            <a:extLst>
              <a:ext uri="{FF2B5EF4-FFF2-40B4-BE49-F238E27FC236}">
                <a16:creationId xmlns:a16="http://schemas.microsoft.com/office/drawing/2014/main" id="{C0AE79EA-2541-AB47-9B77-832D60DDF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32" y="1052148"/>
            <a:ext cx="301474" cy="297525"/>
          </a:xfrm>
          <a:prstGeom prst="rect">
            <a:avLst/>
          </a:prstGeom>
        </p:spPr>
      </p:pic>
      <p:pic>
        <p:nvPicPr>
          <p:cNvPr id="304" name="รูปภาพ 56">
            <a:extLst>
              <a:ext uri="{FF2B5EF4-FFF2-40B4-BE49-F238E27FC236}">
                <a16:creationId xmlns:a16="http://schemas.microsoft.com/office/drawing/2014/main" id="{6E99D0BC-1B8D-4F47-BFDF-1BC5512B45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03" y="1529944"/>
            <a:ext cx="301474" cy="297525"/>
          </a:xfrm>
          <a:prstGeom prst="rect">
            <a:avLst/>
          </a:prstGeom>
        </p:spPr>
      </p:pic>
      <p:pic>
        <p:nvPicPr>
          <p:cNvPr id="305" name="รูปภาพ 57">
            <a:extLst>
              <a:ext uri="{FF2B5EF4-FFF2-40B4-BE49-F238E27FC236}">
                <a16:creationId xmlns:a16="http://schemas.microsoft.com/office/drawing/2014/main" id="{9E7DE520-B18F-1E4F-A34F-48C305120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03" y="1057278"/>
            <a:ext cx="301474" cy="297525"/>
          </a:xfrm>
          <a:prstGeom prst="rect">
            <a:avLst/>
          </a:prstGeom>
        </p:spPr>
      </p:pic>
      <p:pic>
        <p:nvPicPr>
          <p:cNvPr id="306" name="รูปภาพ 58">
            <a:extLst>
              <a:ext uri="{FF2B5EF4-FFF2-40B4-BE49-F238E27FC236}">
                <a16:creationId xmlns:a16="http://schemas.microsoft.com/office/drawing/2014/main" id="{48206641-1027-8D46-8C97-ED788D019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763" y="2019636"/>
            <a:ext cx="301474" cy="297525"/>
          </a:xfrm>
          <a:prstGeom prst="rect">
            <a:avLst/>
          </a:prstGeom>
        </p:spPr>
      </p:pic>
      <p:pic>
        <p:nvPicPr>
          <p:cNvPr id="307" name="รูปภาพ 59">
            <a:extLst>
              <a:ext uri="{FF2B5EF4-FFF2-40B4-BE49-F238E27FC236}">
                <a16:creationId xmlns:a16="http://schemas.microsoft.com/office/drawing/2014/main" id="{344FFD77-1FBD-0540-B5DB-13366B3B4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606" y="2463456"/>
            <a:ext cx="301474" cy="297525"/>
          </a:xfrm>
          <a:prstGeom prst="rect">
            <a:avLst/>
          </a:prstGeom>
        </p:spPr>
      </p:pic>
      <p:pic>
        <p:nvPicPr>
          <p:cNvPr id="308" name="รูปภาพ 60">
            <a:extLst>
              <a:ext uri="{FF2B5EF4-FFF2-40B4-BE49-F238E27FC236}">
                <a16:creationId xmlns:a16="http://schemas.microsoft.com/office/drawing/2014/main" id="{60BD6FF5-48AE-3941-851E-538BA775E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83" y="2910020"/>
            <a:ext cx="301474" cy="297525"/>
          </a:xfrm>
          <a:prstGeom prst="rect">
            <a:avLst/>
          </a:prstGeom>
        </p:spPr>
      </p:pic>
      <p:pic>
        <p:nvPicPr>
          <p:cNvPr id="309" name="รูปภาพ 61">
            <a:extLst>
              <a:ext uri="{FF2B5EF4-FFF2-40B4-BE49-F238E27FC236}">
                <a16:creationId xmlns:a16="http://schemas.microsoft.com/office/drawing/2014/main" id="{43B7E271-9A91-704E-8893-786F3B477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32" y="2914363"/>
            <a:ext cx="301474" cy="297525"/>
          </a:xfrm>
          <a:prstGeom prst="rect">
            <a:avLst/>
          </a:prstGeom>
        </p:spPr>
      </p:pic>
      <p:pic>
        <p:nvPicPr>
          <p:cNvPr id="310" name="รูปภาพ 62">
            <a:extLst>
              <a:ext uri="{FF2B5EF4-FFF2-40B4-BE49-F238E27FC236}">
                <a16:creationId xmlns:a16="http://schemas.microsoft.com/office/drawing/2014/main" id="{37883A50-085C-4449-966F-EC8A8FFA8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51" y="2910020"/>
            <a:ext cx="301474" cy="297525"/>
          </a:xfrm>
          <a:prstGeom prst="rect">
            <a:avLst/>
          </a:prstGeom>
        </p:spPr>
      </p:pic>
      <p:pic>
        <p:nvPicPr>
          <p:cNvPr id="311" name="รูปภาพ 63">
            <a:extLst>
              <a:ext uri="{FF2B5EF4-FFF2-40B4-BE49-F238E27FC236}">
                <a16:creationId xmlns:a16="http://schemas.microsoft.com/office/drawing/2014/main" id="{003C9EF6-FB2B-A040-8CAB-9A2448A79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44" y="2915637"/>
            <a:ext cx="301474" cy="297525"/>
          </a:xfrm>
          <a:prstGeom prst="rect">
            <a:avLst/>
          </a:prstGeom>
        </p:spPr>
      </p:pic>
      <p:pic>
        <p:nvPicPr>
          <p:cNvPr id="312" name="รูปภาพ 112">
            <a:extLst>
              <a:ext uri="{FF2B5EF4-FFF2-40B4-BE49-F238E27FC236}">
                <a16:creationId xmlns:a16="http://schemas.microsoft.com/office/drawing/2014/main" id="{55497E16-7400-A449-B7B8-00FB9C2F5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26" y="4790881"/>
            <a:ext cx="369160" cy="376072"/>
          </a:xfrm>
          <a:prstGeom prst="rect">
            <a:avLst/>
          </a:prstGeom>
        </p:spPr>
      </p:pic>
      <p:pic>
        <p:nvPicPr>
          <p:cNvPr id="313" name="รูปภาพ 113">
            <a:extLst>
              <a:ext uri="{FF2B5EF4-FFF2-40B4-BE49-F238E27FC236}">
                <a16:creationId xmlns:a16="http://schemas.microsoft.com/office/drawing/2014/main" id="{B76EC6F9-ACD6-6A40-8596-5969258A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60" y="4788272"/>
            <a:ext cx="378409" cy="385495"/>
          </a:xfrm>
          <a:prstGeom prst="rect">
            <a:avLst/>
          </a:prstGeom>
        </p:spPr>
      </p:pic>
      <p:pic>
        <p:nvPicPr>
          <p:cNvPr id="314" name="รูปภาพ 114">
            <a:extLst>
              <a:ext uri="{FF2B5EF4-FFF2-40B4-BE49-F238E27FC236}">
                <a16:creationId xmlns:a16="http://schemas.microsoft.com/office/drawing/2014/main" id="{EDB8F327-B68D-6E49-9866-6E5E5C607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29" y="4788784"/>
            <a:ext cx="371217" cy="378169"/>
          </a:xfrm>
          <a:prstGeom prst="rect">
            <a:avLst/>
          </a:prstGeom>
        </p:spPr>
      </p:pic>
      <p:pic>
        <p:nvPicPr>
          <p:cNvPr id="315" name="รูปภาพ 115">
            <a:extLst>
              <a:ext uri="{FF2B5EF4-FFF2-40B4-BE49-F238E27FC236}">
                <a16:creationId xmlns:a16="http://schemas.microsoft.com/office/drawing/2014/main" id="{74414920-02DF-E94B-8F69-1BE71E33D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30" y="4774194"/>
            <a:ext cx="378409" cy="385495"/>
          </a:xfrm>
          <a:prstGeom prst="rect">
            <a:avLst/>
          </a:prstGeom>
        </p:spPr>
      </p:pic>
      <p:sp>
        <p:nvSpPr>
          <p:cNvPr id="361" name="สี่เหลี่ยมผืนผ้า: มุมมน 7">
            <a:extLst>
              <a:ext uri="{FF2B5EF4-FFF2-40B4-BE49-F238E27FC236}">
                <a16:creationId xmlns:a16="http://schemas.microsoft.com/office/drawing/2014/main" id="{6321EE1B-044A-D949-A3F7-5848D297EF1D}"/>
              </a:ext>
            </a:extLst>
          </p:cNvPr>
          <p:cNvSpPr/>
          <p:nvPr/>
        </p:nvSpPr>
        <p:spPr>
          <a:xfrm>
            <a:off x="5552240" y="410420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generation</a:t>
            </a:r>
          </a:p>
        </p:txBody>
      </p:sp>
      <p:sp>
        <p:nvSpPr>
          <p:cNvPr id="362" name="ลูกศร: ขวา 105">
            <a:extLst>
              <a:ext uri="{FF2B5EF4-FFF2-40B4-BE49-F238E27FC236}">
                <a16:creationId xmlns:a16="http://schemas.microsoft.com/office/drawing/2014/main" id="{C625A045-CA38-1D47-8015-ED711512E97C}"/>
              </a:ext>
            </a:extLst>
          </p:cNvPr>
          <p:cNvSpPr/>
          <p:nvPr/>
        </p:nvSpPr>
        <p:spPr>
          <a:xfrm>
            <a:off x="4891458" y="2406335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FA301-C006-F445-86B7-D6BCC1F40490}"/>
              </a:ext>
            </a:extLst>
          </p:cNvPr>
          <p:cNvSpPr txBox="1"/>
          <p:nvPr/>
        </p:nvSpPr>
        <p:spPr>
          <a:xfrm>
            <a:off x="6178748" y="4742275"/>
            <a:ext cx="2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8" name="ลูกศร: ขวา 105">
            <a:extLst>
              <a:ext uri="{FF2B5EF4-FFF2-40B4-BE49-F238E27FC236}">
                <a16:creationId xmlns:a16="http://schemas.microsoft.com/office/drawing/2014/main" id="{2A2D0D82-AE48-F343-9D4E-3E6868E82F6A}"/>
              </a:ext>
            </a:extLst>
          </p:cNvPr>
          <p:cNvSpPr/>
          <p:nvPr/>
        </p:nvSpPr>
        <p:spPr>
          <a:xfrm rot="5400000">
            <a:off x="3554381" y="3743335"/>
            <a:ext cx="592458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9AC5CEA-3F52-1449-AB99-854F6CB70E89}"/>
              </a:ext>
            </a:extLst>
          </p:cNvPr>
          <p:cNvSpPr txBox="1"/>
          <p:nvPr/>
        </p:nvSpPr>
        <p:spPr>
          <a:xfrm>
            <a:off x="6085236" y="42829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(F)</a:t>
            </a:r>
          </a:p>
        </p:txBody>
      </p:sp>
      <p:sp>
        <p:nvSpPr>
          <p:cNvPr id="195" name="สี่เหลี่ยมผืนผ้า: มุมมน 7">
            <a:extLst>
              <a:ext uri="{FF2B5EF4-FFF2-40B4-BE49-F238E27FC236}">
                <a16:creationId xmlns:a16="http://schemas.microsoft.com/office/drawing/2014/main" id="{F1CA4DC3-A962-604E-BDF8-3A03D55290B1}"/>
              </a:ext>
            </a:extLst>
          </p:cNvPr>
          <p:cNvSpPr/>
          <p:nvPr/>
        </p:nvSpPr>
        <p:spPr>
          <a:xfrm>
            <a:off x="3079318" y="4456175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228" name="กล่องข้อความ 149">
            <a:extLst>
              <a:ext uri="{FF2B5EF4-FFF2-40B4-BE49-F238E27FC236}">
                <a16:creationId xmlns:a16="http://schemas.microsoft.com/office/drawing/2014/main" id="{7123A22A-E1DF-FB46-9E3D-501D6E6DA35D}"/>
              </a:ext>
            </a:extLst>
          </p:cNvPr>
          <p:cNvSpPr txBox="1"/>
          <p:nvPr/>
        </p:nvSpPr>
        <p:spPr>
          <a:xfrm rot="10800000">
            <a:off x="6085237" y="5417681"/>
            <a:ext cx="4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DF068DE-F500-5449-BB03-1948A57D0DD5}"/>
              </a:ext>
            </a:extLst>
          </p:cNvPr>
          <p:cNvCxnSpPr/>
          <p:nvPr/>
        </p:nvCxnSpPr>
        <p:spPr>
          <a:xfrm flipV="1">
            <a:off x="5411313" y="5368775"/>
            <a:ext cx="210501" cy="36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C5DAB68-3E13-D747-A084-2D598F9AA0DB}"/>
              </a:ext>
            </a:extLst>
          </p:cNvPr>
          <p:cNvCxnSpPr>
            <a:cxnSpLocks/>
          </p:cNvCxnSpPr>
          <p:nvPr/>
        </p:nvCxnSpPr>
        <p:spPr>
          <a:xfrm>
            <a:off x="5786423" y="5526455"/>
            <a:ext cx="252699" cy="82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944B2BCD-8521-7640-BDF1-5E797218E4C7}"/>
              </a:ext>
            </a:extLst>
          </p:cNvPr>
          <p:cNvCxnSpPr>
            <a:cxnSpLocks/>
          </p:cNvCxnSpPr>
          <p:nvPr/>
        </p:nvCxnSpPr>
        <p:spPr>
          <a:xfrm flipH="1">
            <a:off x="6769254" y="5460620"/>
            <a:ext cx="152416" cy="2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D6D86F63-3ED4-6342-9FD5-75B1E8A80FBF}"/>
              </a:ext>
            </a:extLst>
          </p:cNvPr>
          <p:cNvCxnSpPr>
            <a:cxnSpLocks/>
          </p:cNvCxnSpPr>
          <p:nvPr/>
        </p:nvCxnSpPr>
        <p:spPr>
          <a:xfrm flipH="1" flipV="1">
            <a:off x="7112802" y="5364594"/>
            <a:ext cx="239030" cy="349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F20EF49-D35A-3C42-999E-E02273FB3ED3}"/>
              </a:ext>
            </a:extLst>
          </p:cNvPr>
          <p:cNvSpPr/>
          <p:nvPr/>
        </p:nvSpPr>
        <p:spPr>
          <a:xfrm>
            <a:off x="5326249" y="5341011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2C17DFC6-CC4E-EB46-AF87-027464185973}"/>
              </a:ext>
            </a:extLst>
          </p:cNvPr>
          <p:cNvSpPr/>
          <p:nvPr/>
        </p:nvSpPr>
        <p:spPr>
          <a:xfrm>
            <a:off x="5718472" y="5340255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A44DC35-AE11-EE4A-BE34-52BE801C791F}"/>
              </a:ext>
            </a:extLst>
          </p:cNvPr>
          <p:cNvSpPr/>
          <p:nvPr/>
        </p:nvSpPr>
        <p:spPr>
          <a:xfrm>
            <a:off x="6633379" y="5336769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2F2317A-053C-3643-8948-4A93F0C6B3E2}"/>
              </a:ext>
            </a:extLst>
          </p:cNvPr>
          <p:cNvSpPr/>
          <p:nvPr/>
        </p:nvSpPr>
        <p:spPr>
          <a:xfrm>
            <a:off x="7031884" y="5332326"/>
            <a:ext cx="396429" cy="428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E865D82-48DF-844F-AD4E-4169B0ED4C6E}"/>
              </a:ext>
            </a:extLst>
          </p:cNvPr>
          <p:cNvGrpSpPr/>
          <p:nvPr/>
        </p:nvGrpSpPr>
        <p:grpSpPr>
          <a:xfrm>
            <a:off x="9792803" y="3438580"/>
            <a:ext cx="2048283" cy="1978688"/>
            <a:chOff x="9810577" y="4540278"/>
            <a:chExt cx="2048283" cy="1978688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A1F872AD-94AB-8140-8F5D-9DBF2AF41E3B}"/>
                </a:ext>
              </a:extLst>
            </p:cNvPr>
            <p:cNvGrpSpPr/>
            <p:nvPr/>
          </p:nvGrpSpPr>
          <p:grpSpPr>
            <a:xfrm>
              <a:off x="9810578" y="4540278"/>
              <a:ext cx="2043366" cy="454687"/>
              <a:chOff x="4337099" y="4857295"/>
              <a:chExt cx="2043366" cy="454687"/>
            </a:xfrm>
          </p:grpSpPr>
          <p:sp>
            <p:nvSpPr>
              <p:cNvPr id="320" name="กล่องข้อความ 149">
                <a:extLst>
                  <a:ext uri="{FF2B5EF4-FFF2-40B4-BE49-F238E27FC236}">
                    <a16:creationId xmlns:a16="http://schemas.microsoft.com/office/drawing/2014/main" id="{659D0B20-7399-2641-B8E0-592E4C998EB3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C45E8726-B09E-C64D-B822-4FAD583384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163" y="5051424"/>
                <a:ext cx="235047" cy="2032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049DB6EF-0DC7-4E4C-AFDD-E4A872032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73" y="5051424"/>
                <a:ext cx="252160" cy="396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5B3674EB-0CE2-3745-B2E6-A707B5106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9299" y="4985589"/>
                <a:ext cx="194523" cy="2321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0FAF9D9C-42C6-7446-A1C7-0F2ECF8B9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25946" y="4917641"/>
                <a:ext cx="83149" cy="2567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24437541-4216-304A-99C8-339102E97C91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67473EC-6575-6348-8824-46EDC2F475EC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6BAF156-589E-154D-8398-40B232B9054D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05597E8A-F949-824C-9E68-104E1EBF9F1C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EF0DDD6-17BD-3C4A-AC90-281B0A44FAC0}"/>
                </a:ext>
              </a:extLst>
            </p:cNvPr>
            <p:cNvGrpSpPr/>
            <p:nvPr/>
          </p:nvGrpSpPr>
          <p:grpSpPr>
            <a:xfrm>
              <a:off x="9815494" y="5095801"/>
              <a:ext cx="2043366" cy="454687"/>
              <a:chOff x="4337099" y="4857295"/>
              <a:chExt cx="2043366" cy="454687"/>
            </a:xfrm>
          </p:grpSpPr>
          <p:sp>
            <p:nvSpPr>
              <p:cNvPr id="287" name="กล่องข้อความ 149">
                <a:extLst>
                  <a:ext uri="{FF2B5EF4-FFF2-40B4-BE49-F238E27FC236}">
                    <a16:creationId xmlns:a16="http://schemas.microsoft.com/office/drawing/2014/main" id="{820489F9-1F81-9D44-B62E-2482E9BA2AF8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C30900EC-97B8-0744-BFFD-A3A29D294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60" y="5031493"/>
                <a:ext cx="214044" cy="9582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F38D64A-157F-3F43-8B63-0DC53300F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7273" y="5018833"/>
                <a:ext cx="247244" cy="3259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5FCD48F5-5682-1B41-9FF1-5F640F5FE8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4383" y="4985589"/>
                <a:ext cx="199439" cy="1892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242F713-C435-9441-9749-1905A9396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2604" y="4946884"/>
                <a:ext cx="141380" cy="292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5ED698AA-E341-7741-B8B2-D5F0620BB2D6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F0F172C-EDD8-3C42-8818-791EEB2EAE6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45CBCF4-B19E-9447-8BCD-92FEC9781681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0D146D07-D84F-A942-B423-FDD0333C1D67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20B1119-7462-5946-AA37-3D163E2A745E}"/>
                </a:ext>
              </a:extLst>
            </p:cNvPr>
            <p:cNvGrpSpPr/>
            <p:nvPr/>
          </p:nvGrpSpPr>
          <p:grpSpPr>
            <a:xfrm>
              <a:off x="9810577" y="6064279"/>
              <a:ext cx="2043366" cy="454687"/>
              <a:chOff x="4337099" y="4857295"/>
              <a:chExt cx="2043366" cy="454687"/>
            </a:xfrm>
          </p:grpSpPr>
          <p:sp>
            <p:nvSpPr>
              <p:cNvPr id="278" name="กล่องข้อความ 149">
                <a:extLst>
                  <a:ext uri="{FF2B5EF4-FFF2-40B4-BE49-F238E27FC236}">
                    <a16:creationId xmlns:a16="http://schemas.microsoft.com/office/drawing/2014/main" id="{A34C63FC-F57C-9442-9B12-B012DACD191D}"/>
                  </a:ext>
                </a:extLst>
              </p:cNvPr>
              <p:cNvSpPr txBox="1"/>
              <p:nvPr/>
            </p:nvSpPr>
            <p:spPr>
              <a:xfrm rot="10800000">
                <a:off x="5183615" y="494265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DEE9B78-D604-AA44-9F17-52393972C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4988" y="5025516"/>
                <a:ext cx="296445" cy="937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9DBFF491-FC1E-0A43-AAC9-A4B8F0B3D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573" y="4946799"/>
                <a:ext cx="212389" cy="25363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EE740581-84C8-EB49-BCC1-0E7C8E0CD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0391" y="5064393"/>
                <a:ext cx="288292" cy="903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8F273BD-D898-D24E-849A-6745EA512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5947" y="4942650"/>
                <a:ext cx="161523" cy="257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FA59B26-B6AB-8E4E-98FB-F6A26691B29D}"/>
                  </a:ext>
                </a:extLst>
              </p:cNvPr>
              <p:cNvSpPr/>
              <p:nvPr/>
            </p:nvSpPr>
            <p:spPr>
              <a:xfrm>
                <a:off x="4337099" y="4865980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DA749B3F-EC6C-654E-B1F1-73764E32E9D6}"/>
                  </a:ext>
                </a:extLst>
              </p:cNvPr>
              <p:cNvSpPr/>
              <p:nvPr/>
            </p:nvSpPr>
            <p:spPr>
              <a:xfrm>
                <a:off x="4729322" y="4865224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D54C997E-20A5-6241-96AF-700C01B76D3C}"/>
                  </a:ext>
                </a:extLst>
              </p:cNvPr>
              <p:cNvSpPr/>
              <p:nvPr/>
            </p:nvSpPr>
            <p:spPr>
              <a:xfrm>
                <a:off x="5585531" y="4861738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6EAFF6A8-CA42-804C-B618-CEA43BD5B930}"/>
                  </a:ext>
                </a:extLst>
              </p:cNvPr>
              <p:cNvSpPr/>
              <p:nvPr/>
            </p:nvSpPr>
            <p:spPr>
              <a:xfrm>
                <a:off x="5984036" y="4857295"/>
                <a:ext cx="396429" cy="4283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กล่องข้อความ 149">
              <a:extLst>
                <a:ext uri="{FF2B5EF4-FFF2-40B4-BE49-F238E27FC236}">
                  <a16:creationId xmlns:a16="http://schemas.microsoft.com/office/drawing/2014/main" id="{397C6D5F-57A3-2D4A-AEEA-9F436C170B3B}"/>
                </a:ext>
              </a:extLst>
            </p:cNvPr>
            <p:cNvSpPr txBox="1"/>
            <p:nvPr/>
          </p:nvSpPr>
          <p:spPr>
            <a:xfrm rot="5400000">
              <a:off x="10716424" y="56506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29" name="สี่เหลี่ยมผืนผ้า: มุมมน 7">
            <a:extLst>
              <a:ext uri="{FF2B5EF4-FFF2-40B4-BE49-F238E27FC236}">
                <a16:creationId xmlns:a16="http://schemas.microsoft.com/office/drawing/2014/main" id="{573B9B85-4982-5844-8351-300F5B6B3F29}"/>
              </a:ext>
            </a:extLst>
          </p:cNvPr>
          <p:cNvSpPr/>
          <p:nvPr/>
        </p:nvSpPr>
        <p:spPr>
          <a:xfrm>
            <a:off x="3073653" y="368701"/>
            <a:ext cx="1553914" cy="8447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30" name="ลูกศร: ขวา 105">
            <a:extLst>
              <a:ext uri="{FF2B5EF4-FFF2-40B4-BE49-F238E27FC236}">
                <a16:creationId xmlns:a16="http://schemas.microsoft.com/office/drawing/2014/main" id="{A5808EB6-E9C2-744F-BFF9-21000B5A504D}"/>
              </a:ext>
            </a:extLst>
          </p:cNvPr>
          <p:cNvSpPr/>
          <p:nvPr/>
        </p:nvSpPr>
        <p:spPr>
          <a:xfrm>
            <a:off x="4895228" y="610619"/>
            <a:ext cx="390334" cy="360905"/>
          </a:xfrm>
          <a:prstGeom prst="rightArrow">
            <a:avLst>
              <a:gd name="adj1" fmla="val 57038"/>
              <a:gd name="adj2" fmla="val 50000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9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D004613-7C00-9E43-8776-A465680BE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1" t="36363"/>
          <a:stretch/>
        </p:blipFill>
        <p:spPr>
          <a:xfrm>
            <a:off x="549967" y="472210"/>
            <a:ext cx="4667020" cy="31415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4E9332-188B-6046-9D49-1615B390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4" y="472210"/>
            <a:ext cx="6283036" cy="3141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0312E5-B751-7E42-A119-4C4CCF5CB580}"/>
              </a:ext>
            </a:extLst>
          </p:cNvPr>
          <p:cNvSpPr/>
          <p:nvPr/>
        </p:nvSpPr>
        <p:spPr>
          <a:xfrm>
            <a:off x="7786255" y="983672"/>
            <a:ext cx="1094509" cy="12607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965415-11D9-F149-BF19-99D8F46DC4CE}"/>
              </a:ext>
            </a:extLst>
          </p:cNvPr>
          <p:cNvSpPr/>
          <p:nvPr/>
        </p:nvSpPr>
        <p:spPr>
          <a:xfrm>
            <a:off x="9189027" y="1108363"/>
            <a:ext cx="1094509" cy="12607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FF5E98-B081-8545-8A62-928D0554883C}"/>
              </a:ext>
            </a:extLst>
          </p:cNvPr>
          <p:cNvSpPr/>
          <p:nvPr/>
        </p:nvSpPr>
        <p:spPr>
          <a:xfrm>
            <a:off x="5689023" y="1316182"/>
            <a:ext cx="1094509" cy="900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0D04D6-E143-6F4E-8037-32C88CFB831E}"/>
              </a:ext>
            </a:extLst>
          </p:cNvPr>
          <p:cNvSpPr/>
          <p:nvPr/>
        </p:nvSpPr>
        <p:spPr>
          <a:xfrm rot="19346859">
            <a:off x="1759526" y="1069103"/>
            <a:ext cx="955963" cy="3602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B561B0-7487-9B46-A4CF-1B77E854448A}"/>
              </a:ext>
            </a:extLst>
          </p:cNvPr>
          <p:cNvSpPr/>
          <p:nvPr/>
        </p:nvSpPr>
        <p:spPr>
          <a:xfrm>
            <a:off x="3893127" y="2770909"/>
            <a:ext cx="471055" cy="4987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4A80EA-A03B-0245-B01E-68F87F3285F8}"/>
              </a:ext>
            </a:extLst>
          </p:cNvPr>
          <p:cNvSpPr/>
          <p:nvPr/>
        </p:nvSpPr>
        <p:spPr>
          <a:xfrm>
            <a:off x="4364182" y="2042969"/>
            <a:ext cx="730829" cy="6032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AE620-2697-0E43-88A1-855C19ADEB18}"/>
              </a:ext>
            </a:extLst>
          </p:cNvPr>
          <p:cNvSpPr txBox="1"/>
          <p:nvPr/>
        </p:nvSpPr>
        <p:spPr>
          <a:xfrm>
            <a:off x="1233084" y="785197"/>
            <a:ext cx="84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Road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name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4D5ACC-8F26-6F44-BAAC-5621C2A7A019}"/>
              </a:ext>
            </a:extLst>
          </p:cNvPr>
          <p:cNvSpPr/>
          <p:nvPr/>
        </p:nvSpPr>
        <p:spPr>
          <a:xfrm>
            <a:off x="564227" y="2461544"/>
            <a:ext cx="1184564" cy="711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5C2D1-77A1-9E4F-9338-7AF864221C0C}"/>
              </a:ext>
            </a:extLst>
          </p:cNvPr>
          <p:cNvSpPr txBox="1"/>
          <p:nvPr/>
        </p:nvSpPr>
        <p:spPr>
          <a:xfrm>
            <a:off x="4270057" y="3028953"/>
            <a:ext cx="90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" pitchFamily="2" charset="0"/>
              </a:rPr>
              <a:t>Building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name</a:t>
            </a:r>
            <a:endParaRPr lang="en-US" sz="1600" dirty="0">
              <a:latin typeface="Time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D14277-D45A-2D4F-A0E4-438E1B27B258}"/>
              </a:ext>
            </a:extLst>
          </p:cNvPr>
          <p:cNvSpPr txBox="1"/>
          <p:nvPr/>
        </p:nvSpPr>
        <p:spPr>
          <a:xfrm>
            <a:off x="1776297" y="2344592"/>
            <a:ext cx="85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" pitchFamily="2" charset="0"/>
              </a:rPr>
              <a:t>Building</a:t>
            </a:r>
            <a:r>
              <a:rPr lang="zh-CN" altLang="en-US" sz="1400" dirty="0">
                <a:latin typeface="Times" pitchFamily="2" charset="0"/>
              </a:rPr>
              <a:t> </a:t>
            </a:r>
            <a:r>
              <a:rPr lang="en-US" altLang="zh-CN" sz="1400" dirty="0">
                <a:latin typeface="Times" pitchFamily="2" charset="0"/>
              </a:rPr>
              <a:t>set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AFE0F6-7102-6C47-BBFE-F373F7E161E9}"/>
              </a:ext>
            </a:extLst>
          </p:cNvPr>
          <p:cNvSpPr txBox="1"/>
          <p:nvPr/>
        </p:nvSpPr>
        <p:spPr>
          <a:xfrm>
            <a:off x="3606512" y="1936658"/>
            <a:ext cx="845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" pitchFamily="2" charset="0"/>
              </a:rPr>
              <a:t>junction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113DF2-C9AD-2441-9F0F-97D04121A750}"/>
              </a:ext>
            </a:extLst>
          </p:cNvPr>
          <p:cNvSpPr/>
          <p:nvPr/>
        </p:nvSpPr>
        <p:spPr>
          <a:xfrm>
            <a:off x="6187786" y="2703128"/>
            <a:ext cx="5250873" cy="71513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C9069-4860-8342-B8F3-DC733F5A1297}"/>
              </a:ext>
            </a:extLst>
          </p:cNvPr>
          <p:cNvSpPr txBox="1"/>
          <p:nvPr/>
        </p:nvSpPr>
        <p:spPr>
          <a:xfrm>
            <a:off x="5709096" y="939086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C56C89-C858-EC4C-8A8B-00ED33219F7C}"/>
              </a:ext>
            </a:extLst>
          </p:cNvPr>
          <p:cNvSpPr txBox="1"/>
          <p:nvPr/>
        </p:nvSpPr>
        <p:spPr>
          <a:xfrm>
            <a:off x="7822895" y="647394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D2499-5077-4245-BEF2-773CC1A0031A}"/>
              </a:ext>
            </a:extLst>
          </p:cNvPr>
          <p:cNvSpPr txBox="1"/>
          <p:nvPr/>
        </p:nvSpPr>
        <p:spPr>
          <a:xfrm>
            <a:off x="9335911" y="743624"/>
            <a:ext cx="102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Building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2F4DB-D0A9-8543-B6ED-A7017BEF200F}"/>
              </a:ext>
            </a:extLst>
          </p:cNvPr>
          <p:cNvSpPr txBox="1"/>
          <p:nvPr/>
        </p:nvSpPr>
        <p:spPr>
          <a:xfrm>
            <a:off x="7689273" y="2894364"/>
            <a:ext cx="21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5CAE76-304D-C54E-B7C1-DFC9824C92B1}"/>
              </a:ext>
            </a:extLst>
          </p:cNvPr>
          <p:cNvSpPr txBox="1"/>
          <p:nvPr/>
        </p:nvSpPr>
        <p:spPr>
          <a:xfrm>
            <a:off x="2114550" y="3771951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68803-80F3-D44C-8597-93BB4FBC277D}"/>
              </a:ext>
            </a:extLst>
          </p:cNvPr>
          <p:cNvSpPr txBox="1"/>
          <p:nvPr/>
        </p:nvSpPr>
        <p:spPr>
          <a:xfrm>
            <a:off x="7998972" y="3771951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41549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รูปภาพ 43" descr="OpenStreetMap | Export - Google Chrome">
            <a:extLst>
              <a:ext uri="{FF2B5EF4-FFF2-40B4-BE49-F238E27FC236}">
                <a16:creationId xmlns:a16="http://schemas.microsoft.com/office/drawing/2014/main" id="{0B115A4C-FC9A-41F8-91CE-099676D7B2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34761" r="3372" b="11184"/>
          <a:stretch/>
        </p:blipFill>
        <p:spPr bwMode="auto">
          <a:xfrm>
            <a:off x="1635719" y="1930936"/>
            <a:ext cx="4380647" cy="18855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AE15CBBE-FA65-4D9F-8B3D-B0C713AE0A0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t="33381" r="9777" b="13512"/>
          <a:stretch/>
        </p:blipFill>
        <p:spPr bwMode="auto">
          <a:xfrm>
            <a:off x="6155347" y="1930936"/>
            <a:ext cx="4433522" cy="189217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51A6434-0360-4DD7-BFC6-5AD14E2A4472}"/>
              </a:ext>
            </a:extLst>
          </p:cNvPr>
          <p:cNvSpPr txBox="1"/>
          <p:nvPr/>
        </p:nvSpPr>
        <p:spPr>
          <a:xfrm>
            <a:off x="2534941" y="1336519"/>
            <a:ext cx="2734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Images: Google Street View (GSV)</a:t>
            </a: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62AC26DA-C823-4836-9E5A-77120BFF7B1D}"/>
              </a:ext>
            </a:extLst>
          </p:cNvPr>
          <p:cNvCxnSpPr>
            <a:cxnSpLocks/>
          </p:cNvCxnSpPr>
          <p:nvPr/>
        </p:nvCxnSpPr>
        <p:spPr>
          <a:xfrm>
            <a:off x="5831510" y="2995594"/>
            <a:ext cx="49070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41600F03-F3F9-4111-B11C-1E06FAEEA3C7}"/>
              </a:ext>
            </a:extLst>
          </p:cNvPr>
          <p:cNvSpPr/>
          <p:nvPr/>
        </p:nvSpPr>
        <p:spPr>
          <a:xfrm>
            <a:off x="3438654" y="2687467"/>
            <a:ext cx="998953" cy="987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เครื่องหมายคูณ 87">
            <a:extLst>
              <a:ext uri="{FF2B5EF4-FFF2-40B4-BE49-F238E27FC236}">
                <a16:creationId xmlns:a16="http://schemas.microsoft.com/office/drawing/2014/main" id="{706BBD31-0EF3-48D3-9835-328136285281}"/>
              </a:ext>
            </a:extLst>
          </p:cNvPr>
          <p:cNvSpPr/>
          <p:nvPr/>
        </p:nvSpPr>
        <p:spPr>
          <a:xfrm>
            <a:off x="3857115" y="3085532"/>
            <a:ext cx="191233" cy="1912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0" name="กลุ่ม 89">
            <a:extLst>
              <a:ext uri="{FF2B5EF4-FFF2-40B4-BE49-F238E27FC236}">
                <a16:creationId xmlns:a16="http://schemas.microsoft.com/office/drawing/2014/main" id="{559E4ECC-9E70-4456-96D0-3E8EF27F3B5F}"/>
              </a:ext>
            </a:extLst>
          </p:cNvPr>
          <p:cNvGrpSpPr/>
          <p:nvPr/>
        </p:nvGrpSpPr>
        <p:grpSpPr>
          <a:xfrm>
            <a:off x="2629240" y="2009560"/>
            <a:ext cx="2563110" cy="2156225"/>
            <a:chOff x="1274742" y="-509741"/>
            <a:chExt cx="3078261" cy="2589600"/>
          </a:xfrm>
        </p:grpSpPr>
        <p:pic>
          <p:nvPicPr>
            <p:cNvPr id="91" name="รูปภาพ 90">
              <a:extLst>
                <a:ext uri="{FF2B5EF4-FFF2-40B4-BE49-F238E27FC236}">
                  <a16:creationId xmlns:a16="http://schemas.microsoft.com/office/drawing/2014/main" id="{9CFE0ED6-B283-48EB-944A-F15AC5222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742" y="1208903"/>
              <a:ext cx="863591" cy="870956"/>
            </a:xfrm>
            <a:prstGeom prst="rect">
              <a:avLst/>
            </a:prstGeom>
          </p:spPr>
        </p:pic>
        <p:pic>
          <p:nvPicPr>
            <p:cNvPr id="92" name="รูปภาพ 91">
              <a:extLst>
                <a:ext uri="{FF2B5EF4-FFF2-40B4-BE49-F238E27FC236}">
                  <a16:creationId xmlns:a16="http://schemas.microsoft.com/office/drawing/2014/main" id="{194A6BCF-0EE0-45AB-8F58-20648EFB3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09645" y="-509741"/>
              <a:ext cx="873839" cy="873649"/>
            </a:xfrm>
            <a:prstGeom prst="rect">
              <a:avLst/>
            </a:prstGeom>
          </p:spPr>
        </p:pic>
        <p:pic>
          <p:nvPicPr>
            <p:cNvPr id="93" name="รูปภาพ 92">
              <a:extLst>
                <a:ext uri="{FF2B5EF4-FFF2-40B4-BE49-F238E27FC236}">
                  <a16:creationId xmlns:a16="http://schemas.microsoft.com/office/drawing/2014/main" id="{F18F5755-51A8-4ECC-85FB-F75B5D8C8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55073" y="-262221"/>
              <a:ext cx="891763" cy="879849"/>
            </a:xfrm>
            <a:prstGeom prst="rect">
              <a:avLst/>
            </a:prstGeom>
          </p:spPr>
        </p:pic>
        <p:pic>
          <p:nvPicPr>
            <p:cNvPr id="94" name="รูปภาพ 93">
              <a:extLst>
                <a:ext uri="{FF2B5EF4-FFF2-40B4-BE49-F238E27FC236}">
                  <a16:creationId xmlns:a16="http://schemas.microsoft.com/office/drawing/2014/main" id="{D1343BE5-C31C-4CD1-A830-4D14ED39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025" y="1022322"/>
              <a:ext cx="874978" cy="873649"/>
            </a:xfrm>
            <a:prstGeom prst="rect">
              <a:avLst/>
            </a:prstGeom>
          </p:spPr>
        </p:pic>
      </p:grpSp>
      <p:sp>
        <p:nvSpPr>
          <p:cNvPr id="97" name="วงรี 96">
            <a:extLst>
              <a:ext uri="{FF2B5EF4-FFF2-40B4-BE49-F238E27FC236}">
                <a16:creationId xmlns:a16="http://schemas.microsoft.com/office/drawing/2014/main" id="{11E00CD3-3DF3-4A09-AC62-A96A483C6BBA}"/>
              </a:ext>
            </a:extLst>
          </p:cNvPr>
          <p:cNvSpPr/>
          <p:nvPr/>
        </p:nvSpPr>
        <p:spPr>
          <a:xfrm>
            <a:off x="7844197" y="2741426"/>
            <a:ext cx="998953" cy="987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เครื่องหมายคูณ 97">
            <a:extLst>
              <a:ext uri="{FF2B5EF4-FFF2-40B4-BE49-F238E27FC236}">
                <a16:creationId xmlns:a16="http://schemas.microsoft.com/office/drawing/2014/main" id="{95CB2637-3850-485B-AF6A-2B42E8B35727}"/>
              </a:ext>
            </a:extLst>
          </p:cNvPr>
          <p:cNvSpPr/>
          <p:nvPr/>
        </p:nvSpPr>
        <p:spPr>
          <a:xfrm>
            <a:off x="8248057" y="3132421"/>
            <a:ext cx="191233" cy="1912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4FC335DE-E87E-447F-B013-78950CCBACF0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3438653" y="2215656"/>
            <a:ext cx="464390" cy="915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2C1F8F26-EDF6-4EE7-8727-DE66CA22FE59}"/>
              </a:ext>
            </a:extLst>
          </p:cNvPr>
          <p:cNvCxnSpPr>
            <a:cxnSpLocks/>
            <a:stCxn id="88" idx="3"/>
          </p:cNvCxnSpPr>
          <p:nvPr/>
        </p:nvCxnSpPr>
        <p:spPr>
          <a:xfrm flipH="1" flipV="1">
            <a:off x="2696127" y="2943848"/>
            <a:ext cx="1206917" cy="2869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B356892F-19FD-45D8-BF20-F58FC0C0FAA3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2647757" y="3230836"/>
            <a:ext cx="1255287" cy="2080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604FBC46-5B91-4E09-BBA6-C17622FE053B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3373303" y="3230834"/>
            <a:ext cx="629115" cy="9158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11399742-E8E7-4CCC-8824-D21021FBFD6E}"/>
              </a:ext>
            </a:extLst>
          </p:cNvPr>
          <p:cNvCxnSpPr>
            <a:cxnSpLocks/>
            <a:stCxn id="88" idx="1"/>
          </p:cNvCxnSpPr>
          <p:nvPr/>
        </p:nvCxnSpPr>
        <p:spPr>
          <a:xfrm flipV="1">
            <a:off x="4002419" y="2105065"/>
            <a:ext cx="79583" cy="10263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>
            <a:extLst>
              <a:ext uri="{FF2B5EF4-FFF2-40B4-BE49-F238E27FC236}">
                <a16:creationId xmlns:a16="http://schemas.microsoft.com/office/drawing/2014/main" id="{08DE14B0-E981-456C-9482-E1260C4AC147}"/>
              </a:ext>
            </a:extLst>
          </p:cNvPr>
          <p:cNvCxnSpPr>
            <a:cxnSpLocks/>
            <a:stCxn id="88" idx="1"/>
          </p:cNvCxnSpPr>
          <p:nvPr/>
        </p:nvCxnSpPr>
        <p:spPr>
          <a:xfrm flipV="1">
            <a:off x="4002417" y="2736262"/>
            <a:ext cx="788456" cy="395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ตัวเชื่อมต่อตรง 53">
            <a:extLst>
              <a:ext uri="{FF2B5EF4-FFF2-40B4-BE49-F238E27FC236}">
                <a16:creationId xmlns:a16="http://schemas.microsoft.com/office/drawing/2014/main" id="{F1B9F40F-5AFE-4DB9-A0E4-84D1016DB890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4002417" y="3131462"/>
            <a:ext cx="1175784" cy="1537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ตัวเชื่อมต่อตรง 56">
            <a:extLst>
              <a:ext uri="{FF2B5EF4-FFF2-40B4-BE49-F238E27FC236}">
                <a16:creationId xmlns:a16="http://schemas.microsoft.com/office/drawing/2014/main" id="{72FA5999-E80D-45CC-8B8E-B4FFA3417DE6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4002417" y="3230834"/>
            <a:ext cx="476872" cy="7932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A272B629-6878-4E76-84E2-3E245E5BA499}"/>
              </a:ext>
            </a:extLst>
          </p:cNvPr>
          <p:cNvSpPr txBox="1"/>
          <p:nvPr/>
        </p:nvSpPr>
        <p:spPr>
          <a:xfrm>
            <a:off x="7115049" y="1335651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2D-map: Open Street Map (OSM)</a:t>
            </a:r>
          </a:p>
        </p:txBody>
      </p:sp>
      <p:sp>
        <p:nvSpPr>
          <p:cNvPr id="67" name="สี่เหลี่ยมผืนผ้า 66">
            <a:extLst>
              <a:ext uri="{FF2B5EF4-FFF2-40B4-BE49-F238E27FC236}">
                <a16:creationId xmlns:a16="http://schemas.microsoft.com/office/drawing/2014/main" id="{B1EA105C-5E5B-4B02-AB1D-01B32AE955E7}"/>
              </a:ext>
            </a:extLst>
          </p:cNvPr>
          <p:cNvSpPr/>
          <p:nvPr/>
        </p:nvSpPr>
        <p:spPr>
          <a:xfrm>
            <a:off x="2792890" y="1944985"/>
            <a:ext cx="56175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Front</a:t>
            </a:r>
          </a:p>
        </p:txBody>
      </p:sp>
      <p:sp>
        <p:nvSpPr>
          <p:cNvPr id="68" name="สี่เหลี่ยมผืนผ้า 67">
            <a:extLst>
              <a:ext uri="{FF2B5EF4-FFF2-40B4-BE49-F238E27FC236}">
                <a16:creationId xmlns:a16="http://schemas.microsoft.com/office/drawing/2014/main" id="{15B1FC76-BC77-4862-8919-79DF6702E4B3}"/>
              </a:ext>
            </a:extLst>
          </p:cNvPr>
          <p:cNvSpPr/>
          <p:nvPr/>
        </p:nvSpPr>
        <p:spPr>
          <a:xfrm>
            <a:off x="4617475" y="3048910"/>
            <a:ext cx="54053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Back</a:t>
            </a:r>
          </a:p>
        </p:txBody>
      </p:sp>
      <p:sp>
        <p:nvSpPr>
          <p:cNvPr id="69" name="สี่เหลี่ยมผืนผ้า 68">
            <a:extLst>
              <a:ext uri="{FF2B5EF4-FFF2-40B4-BE49-F238E27FC236}">
                <a16:creationId xmlns:a16="http://schemas.microsoft.com/office/drawing/2014/main" id="{4860930B-DD75-4E88-A4CF-42CEF1181669}"/>
              </a:ext>
            </a:extLst>
          </p:cNvPr>
          <p:cNvSpPr/>
          <p:nvPr/>
        </p:nvSpPr>
        <p:spPr>
          <a:xfrm>
            <a:off x="2713871" y="3171508"/>
            <a:ext cx="473206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Left</a:t>
            </a:r>
          </a:p>
        </p:txBody>
      </p:sp>
      <p:sp>
        <p:nvSpPr>
          <p:cNvPr id="70" name="สี่เหลี่ยมผืนผ้า 69">
            <a:extLst>
              <a:ext uri="{FF2B5EF4-FFF2-40B4-BE49-F238E27FC236}">
                <a16:creationId xmlns:a16="http://schemas.microsoft.com/office/drawing/2014/main" id="{A8568D0D-8CF8-4E71-9A93-C0D9C0D8B9BE}"/>
              </a:ext>
            </a:extLst>
          </p:cNvPr>
          <p:cNvSpPr/>
          <p:nvPr/>
        </p:nvSpPr>
        <p:spPr>
          <a:xfrm>
            <a:off x="4213203" y="1779016"/>
            <a:ext cx="56938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Right</a:t>
            </a:r>
          </a:p>
        </p:txBody>
      </p:sp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03C00CF4-17CF-48E0-B44F-7F7D73B5F1A7}"/>
              </a:ext>
            </a:extLst>
          </p:cNvPr>
          <p:cNvGrpSpPr/>
          <p:nvPr/>
        </p:nvGrpSpPr>
        <p:grpSpPr>
          <a:xfrm>
            <a:off x="3216034" y="4429907"/>
            <a:ext cx="1731182" cy="1305173"/>
            <a:chOff x="7982818" y="4921681"/>
            <a:chExt cx="2308242" cy="1740231"/>
          </a:xfrm>
        </p:grpSpPr>
        <p:sp>
          <p:nvSpPr>
            <p:cNvPr id="72" name="สี่เหลี่ยมผืนผ้า 71">
              <a:extLst>
                <a:ext uri="{FF2B5EF4-FFF2-40B4-BE49-F238E27FC236}">
                  <a16:creationId xmlns:a16="http://schemas.microsoft.com/office/drawing/2014/main" id="{D2339E5C-EDA9-42F3-828D-F15EC8F353EB}"/>
                </a:ext>
              </a:extLst>
            </p:cNvPr>
            <p:cNvSpPr/>
            <p:nvPr/>
          </p:nvSpPr>
          <p:spPr>
            <a:xfrm>
              <a:off x="8646698" y="6354136"/>
              <a:ext cx="95581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junction</a:t>
              </a:r>
            </a:p>
          </p:txBody>
        </p:sp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A4847000-5C88-4DD2-ABE0-FFCD83B1DB25}"/>
                </a:ext>
              </a:extLst>
            </p:cNvPr>
            <p:cNvSpPr/>
            <p:nvPr/>
          </p:nvSpPr>
          <p:spPr>
            <a:xfrm>
              <a:off x="9608930" y="5846172"/>
              <a:ext cx="47277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gap</a:t>
              </a:r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93D584D0-4716-4FB2-82EC-3A0F70CCBA0A}"/>
                </a:ext>
              </a:extLst>
            </p:cNvPr>
            <p:cNvSpPr/>
            <p:nvPr/>
          </p:nvSpPr>
          <p:spPr>
            <a:xfrm>
              <a:off x="7982818" y="5832052"/>
              <a:ext cx="6694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gap</a:t>
              </a:r>
            </a:p>
          </p:txBody>
        </p:sp>
        <p:sp>
          <p:nvSpPr>
            <p:cNvPr id="75" name="สี่เหลี่ยมผืนผ้า 74">
              <a:extLst>
                <a:ext uri="{FF2B5EF4-FFF2-40B4-BE49-F238E27FC236}">
                  <a16:creationId xmlns:a16="http://schemas.microsoft.com/office/drawing/2014/main" id="{A1885877-E595-4420-8405-AD98E55F8AA8}"/>
                </a:ext>
              </a:extLst>
            </p:cNvPr>
            <p:cNvSpPr/>
            <p:nvPr/>
          </p:nvSpPr>
          <p:spPr>
            <a:xfrm>
              <a:off x="8742721" y="4921681"/>
              <a:ext cx="75918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junction</a:t>
              </a:r>
            </a:p>
          </p:txBody>
        </p:sp>
        <p:grpSp>
          <p:nvGrpSpPr>
            <p:cNvPr id="76" name="กลุ่ม 75">
              <a:extLst>
                <a:ext uri="{FF2B5EF4-FFF2-40B4-BE49-F238E27FC236}">
                  <a16:creationId xmlns:a16="http://schemas.microsoft.com/office/drawing/2014/main" id="{B251181B-7905-4BCC-9E21-2C37F36D947A}"/>
                </a:ext>
              </a:extLst>
            </p:cNvPr>
            <p:cNvGrpSpPr/>
            <p:nvPr/>
          </p:nvGrpSpPr>
          <p:grpSpPr>
            <a:xfrm>
              <a:off x="8196865" y="5069267"/>
              <a:ext cx="2094195" cy="1482391"/>
              <a:chOff x="8205151" y="1298278"/>
              <a:chExt cx="2094195" cy="1482391"/>
            </a:xfrm>
          </p:grpSpPr>
          <p:grpSp>
            <p:nvGrpSpPr>
              <p:cNvPr id="78" name="กลุ่ม 77">
                <a:extLst>
                  <a:ext uri="{FF2B5EF4-FFF2-40B4-BE49-F238E27FC236}">
                    <a16:creationId xmlns:a16="http://schemas.microsoft.com/office/drawing/2014/main" id="{309F16BC-412C-449F-A3C0-09EB431C62B6}"/>
                  </a:ext>
                </a:extLst>
              </p:cNvPr>
              <p:cNvGrpSpPr/>
              <p:nvPr/>
            </p:nvGrpSpPr>
            <p:grpSpPr>
              <a:xfrm>
                <a:off x="8205151" y="1298278"/>
                <a:ext cx="2094195" cy="1482391"/>
                <a:chOff x="8473625" y="1312565"/>
                <a:chExt cx="2094195" cy="1482391"/>
              </a:xfrm>
            </p:grpSpPr>
            <p:sp>
              <p:nvSpPr>
                <p:cNvPr id="83" name="กล่องข้อความ 82">
                  <a:extLst>
                    <a:ext uri="{FF2B5EF4-FFF2-40B4-BE49-F238E27FC236}">
                      <a16:creationId xmlns:a16="http://schemas.microsoft.com/office/drawing/2014/main" id="{6FAE7E5A-17BA-4E2C-88ED-97F8ACEA1A76}"/>
                    </a:ext>
                  </a:extLst>
                </p:cNvPr>
                <p:cNvSpPr txBox="1"/>
                <p:nvPr/>
              </p:nvSpPr>
              <p:spPr>
                <a:xfrm>
                  <a:off x="9152751" y="1312565"/>
                  <a:ext cx="746358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Front</a:t>
                  </a:r>
                </a:p>
              </p:txBody>
            </p:sp>
            <p:sp>
              <p:nvSpPr>
                <p:cNvPr id="84" name="กล่องข้อความ 83">
                  <a:extLst>
                    <a:ext uri="{FF2B5EF4-FFF2-40B4-BE49-F238E27FC236}">
                      <a16:creationId xmlns:a16="http://schemas.microsoft.com/office/drawing/2014/main" id="{85E9B17D-4265-4685-BCAE-BB9E9B1623C0}"/>
                    </a:ext>
                  </a:extLst>
                </p:cNvPr>
                <p:cNvSpPr txBox="1"/>
                <p:nvPr/>
              </p:nvSpPr>
              <p:spPr>
                <a:xfrm>
                  <a:off x="9808638" y="1862945"/>
                  <a:ext cx="759182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Right</a:t>
                  </a:r>
                </a:p>
              </p:txBody>
            </p:sp>
            <p:sp>
              <p:nvSpPr>
                <p:cNvPr id="85" name="กล่องข้อความ 84">
                  <a:extLst>
                    <a:ext uri="{FF2B5EF4-FFF2-40B4-BE49-F238E27FC236}">
                      <a16:creationId xmlns:a16="http://schemas.microsoft.com/office/drawing/2014/main" id="{B3CB8B5A-0373-4341-AFA6-6470BB68A63C}"/>
                    </a:ext>
                  </a:extLst>
                </p:cNvPr>
                <p:cNvSpPr txBox="1"/>
                <p:nvPr/>
              </p:nvSpPr>
              <p:spPr>
                <a:xfrm>
                  <a:off x="9184299" y="2394847"/>
                  <a:ext cx="72071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Back</a:t>
                  </a:r>
                </a:p>
              </p:txBody>
            </p:sp>
            <p:sp>
              <p:nvSpPr>
                <p:cNvPr id="86" name="กล่องข้อความ 85">
                  <a:extLst>
                    <a:ext uri="{FF2B5EF4-FFF2-40B4-BE49-F238E27FC236}">
                      <a16:creationId xmlns:a16="http://schemas.microsoft.com/office/drawing/2014/main" id="{A8E2E518-9157-45AC-B033-A9E9CF93FBFD}"/>
                    </a:ext>
                  </a:extLst>
                </p:cNvPr>
                <p:cNvSpPr txBox="1"/>
                <p:nvPr/>
              </p:nvSpPr>
              <p:spPr>
                <a:xfrm>
                  <a:off x="8473625" y="1831278"/>
                  <a:ext cx="63094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Left</a:t>
                  </a:r>
                </a:p>
              </p:txBody>
            </p:sp>
          </p:grpSp>
          <p:pic>
            <p:nvPicPr>
              <p:cNvPr id="82" name="รูปภาพ 81">
                <a:extLst>
                  <a:ext uri="{FF2B5EF4-FFF2-40B4-BE49-F238E27FC236}">
                    <a16:creationId xmlns:a16="http://schemas.microsoft.com/office/drawing/2014/main" id="{F25F6EA8-EB38-4C4A-B62C-7A448A22D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551" y="1592850"/>
                <a:ext cx="851665" cy="851665"/>
              </a:xfrm>
              <a:prstGeom prst="rect">
                <a:avLst/>
              </a:prstGeom>
            </p:spPr>
          </p:pic>
        </p:grpSp>
      </p:grpSp>
      <p:sp>
        <p:nvSpPr>
          <p:cNvPr id="89" name="กล่องข้อความ 88">
            <a:extLst>
              <a:ext uri="{FF2B5EF4-FFF2-40B4-BE49-F238E27FC236}">
                <a16:creationId xmlns:a16="http://schemas.microsoft.com/office/drawing/2014/main" id="{251DC718-F546-4850-AA84-2D8A980AC029}"/>
              </a:ext>
            </a:extLst>
          </p:cNvPr>
          <p:cNvSpPr txBox="1"/>
          <p:nvPr/>
        </p:nvSpPr>
        <p:spPr>
          <a:xfrm>
            <a:off x="1954553" y="4230220"/>
            <a:ext cx="1583442" cy="561856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junction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 </a:t>
            </a:r>
            <a:r>
              <a:rPr lang="en-US" sz="1350" dirty="0">
                <a:latin typeface="Times" pitchFamily="2" charset="0"/>
              </a:rPr>
              <a:t>no junction</a:t>
            </a:r>
          </a:p>
        </p:txBody>
      </p:sp>
      <p:cxnSp>
        <p:nvCxnSpPr>
          <p:cNvPr id="112" name="ลูกศรเชื่อมต่อแบบตรง 111">
            <a:extLst>
              <a:ext uri="{FF2B5EF4-FFF2-40B4-BE49-F238E27FC236}">
                <a16:creationId xmlns:a16="http://schemas.microsoft.com/office/drawing/2014/main" id="{34E6912C-8F8E-4408-8BE8-238D2A65D196}"/>
              </a:ext>
            </a:extLst>
          </p:cNvPr>
          <p:cNvCxnSpPr>
            <a:cxnSpLocks/>
          </p:cNvCxnSpPr>
          <p:nvPr/>
        </p:nvCxnSpPr>
        <p:spPr>
          <a:xfrm flipH="1">
            <a:off x="3465884" y="3770506"/>
            <a:ext cx="1033248" cy="47262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125FBDE6-2561-4E73-B2E5-BF9A01876588}"/>
              </a:ext>
            </a:extLst>
          </p:cNvPr>
          <p:cNvSpPr txBox="1"/>
          <p:nvPr/>
        </p:nvSpPr>
        <p:spPr>
          <a:xfrm>
            <a:off x="5027545" y="4007507"/>
            <a:ext cx="1407025" cy="7917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gap between </a:t>
            </a:r>
          </a:p>
          <a:p>
            <a:pPr algn="ctr"/>
            <a:r>
              <a:rPr lang="en-US" sz="1350" dirty="0">
                <a:latin typeface="Times" pitchFamily="2" charset="0"/>
              </a:rPr>
              <a:t>buildings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gap</a:t>
            </a:r>
          </a:p>
        </p:txBody>
      </p:sp>
      <p:cxnSp>
        <p:nvCxnSpPr>
          <p:cNvPr id="113" name="ลูกศรเชื่อมต่อแบบตรง 112">
            <a:extLst>
              <a:ext uri="{FF2B5EF4-FFF2-40B4-BE49-F238E27FC236}">
                <a16:creationId xmlns:a16="http://schemas.microsoft.com/office/drawing/2014/main" id="{BEAAE517-1290-4F3F-9C20-AD23A800838A}"/>
              </a:ext>
            </a:extLst>
          </p:cNvPr>
          <p:cNvCxnSpPr>
            <a:cxnSpLocks/>
          </p:cNvCxnSpPr>
          <p:nvPr/>
        </p:nvCxnSpPr>
        <p:spPr>
          <a:xfrm flipH="1">
            <a:off x="2316746" y="2610086"/>
            <a:ext cx="370931" cy="163927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ลูกศรเชื่อมต่อแบบตรง 113">
            <a:extLst>
              <a:ext uri="{FF2B5EF4-FFF2-40B4-BE49-F238E27FC236}">
                <a16:creationId xmlns:a16="http://schemas.microsoft.com/office/drawing/2014/main" id="{6A888FFE-5F5B-49C3-9067-CD81FE00EFB5}"/>
              </a:ext>
            </a:extLst>
          </p:cNvPr>
          <p:cNvCxnSpPr>
            <a:cxnSpLocks/>
          </p:cNvCxnSpPr>
          <p:nvPr/>
        </p:nvCxnSpPr>
        <p:spPr>
          <a:xfrm>
            <a:off x="3352486" y="3979290"/>
            <a:ext cx="1675058" cy="26885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ลูกศรเชื่อมต่อแบบตรง 114">
            <a:extLst>
              <a:ext uri="{FF2B5EF4-FFF2-40B4-BE49-F238E27FC236}">
                <a16:creationId xmlns:a16="http://schemas.microsoft.com/office/drawing/2014/main" id="{2EBD942D-CC0E-4EFC-A3A7-BC18F8982463}"/>
              </a:ext>
            </a:extLst>
          </p:cNvPr>
          <p:cNvCxnSpPr>
            <a:cxnSpLocks/>
          </p:cNvCxnSpPr>
          <p:nvPr/>
        </p:nvCxnSpPr>
        <p:spPr>
          <a:xfrm>
            <a:off x="4811440" y="2360090"/>
            <a:ext cx="701030" cy="16525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ตัวเชื่อมต่อ: โค้ง 115">
            <a:extLst>
              <a:ext uri="{FF2B5EF4-FFF2-40B4-BE49-F238E27FC236}">
                <a16:creationId xmlns:a16="http://schemas.microsoft.com/office/drawing/2014/main" id="{5F0B80FA-525D-428F-91E8-39B5875AE608}"/>
              </a:ext>
            </a:extLst>
          </p:cNvPr>
          <p:cNvCxnSpPr>
            <a:cxnSpLocks/>
            <a:stCxn id="89" idx="2"/>
            <a:endCxn id="83" idx="1"/>
          </p:cNvCxnSpPr>
          <p:nvPr/>
        </p:nvCxnSpPr>
        <p:spPr>
          <a:xfrm rot="5400000" flipH="1" flipV="1">
            <a:off x="3265373" y="4171537"/>
            <a:ext cx="101439" cy="1139639"/>
          </a:xfrm>
          <a:prstGeom prst="curvedConnector4">
            <a:avLst>
              <a:gd name="adj1" fmla="val -225357"/>
              <a:gd name="adj2" fmla="val 84736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ตัวเชื่อมต่อ: โค้ง 116">
            <a:extLst>
              <a:ext uri="{FF2B5EF4-FFF2-40B4-BE49-F238E27FC236}">
                <a16:creationId xmlns:a16="http://schemas.microsoft.com/office/drawing/2014/main" id="{FA9C4373-9787-4F46-B2A0-684CF9EC60D2}"/>
              </a:ext>
            </a:extLst>
          </p:cNvPr>
          <p:cNvCxnSpPr>
            <a:cxnSpLocks/>
            <a:stCxn id="89" idx="2"/>
            <a:endCxn id="85" idx="1"/>
          </p:cNvCxnSpPr>
          <p:nvPr/>
        </p:nvCxnSpPr>
        <p:spPr>
          <a:xfrm rot="16200000" flipH="1">
            <a:off x="2972788" y="4565561"/>
            <a:ext cx="710272" cy="1163301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ตัวเชื่อมต่อ: โค้ง 117">
            <a:extLst>
              <a:ext uri="{FF2B5EF4-FFF2-40B4-BE49-F238E27FC236}">
                <a16:creationId xmlns:a16="http://schemas.microsoft.com/office/drawing/2014/main" id="{21618B83-3BBE-4204-96D2-3A23DB290767}"/>
              </a:ext>
            </a:extLst>
          </p:cNvPr>
          <p:cNvCxnSpPr>
            <a:cxnSpLocks/>
            <a:stCxn id="95" idx="2"/>
            <a:endCxn id="84" idx="0"/>
          </p:cNvCxnSpPr>
          <p:nvPr/>
        </p:nvCxnSpPr>
        <p:spPr>
          <a:xfrm rot="5400000">
            <a:off x="5119707" y="4342030"/>
            <a:ext cx="154168" cy="1068535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ตัวเชื่อมต่อ: โค้ง 118">
            <a:extLst>
              <a:ext uri="{FF2B5EF4-FFF2-40B4-BE49-F238E27FC236}">
                <a16:creationId xmlns:a16="http://schemas.microsoft.com/office/drawing/2014/main" id="{C0614236-CFF0-41F9-A2C2-BE59C6FEC2FC}"/>
              </a:ext>
            </a:extLst>
          </p:cNvPr>
          <p:cNvCxnSpPr>
            <a:cxnSpLocks/>
            <a:stCxn id="95" idx="2"/>
            <a:endCxn id="86" idx="0"/>
          </p:cNvCxnSpPr>
          <p:nvPr/>
        </p:nvCxnSpPr>
        <p:spPr>
          <a:xfrm rot="5400000">
            <a:off x="4606906" y="3805479"/>
            <a:ext cx="130418" cy="2117887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กลุ่ม 119">
            <a:extLst>
              <a:ext uri="{FF2B5EF4-FFF2-40B4-BE49-F238E27FC236}">
                <a16:creationId xmlns:a16="http://schemas.microsoft.com/office/drawing/2014/main" id="{257EBD41-539C-45A4-9631-5576D996838F}"/>
              </a:ext>
            </a:extLst>
          </p:cNvPr>
          <p:cNvGrpSpPr/>
          <p:nvPr/>
        </p:nvGrpSpPr>
        <p:grpSpPr>
          <a:xfrm>
            <a:off x="7454455" y="4429907"/>
            <a:ext cx="1731183" cy="1305173"/>
            <a:chOff x="7982818" y="4921681"/>
            <a:chExt cx="2308243" cy="1740231"/>
          </a:xfrm>
        </p:grpSpPr>
        <p:sp>
          <p:nvSpPr>
            <p:cNvPr id="121" name="สี่เหลี่ยมผืนผ้า 120">
              <a:extLst>
                <a:ext uri="{FF2B5EF4-FFF2-40B4-BE49-F238E27FC236}">
                  <a16:creationId xmlns:a16="http://schemas.microsoft.com/office/drawing/2014/main" id="{7E4C241A-A165-4310-8E50-A8CA1DB05D55}"/>
                </a:ext>
              </a:extLst>
            </p:cNvPr>
            <p:cNvSpPr/>
            <p:nvPr/>
          </p:nvSpPr>
          <p:spPr>
            <a:xfrm>
              <a:off x="8646698" y="6354136"/>
              <a:ext cx="955817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junction</a:t>
              </a:r>
            </a:p>
          </p:txBody>
        </p:sp>
        <p:sp>
          <p:nvSpPr>
            <p:cNvPr id="122" name="สี่เหลี่ยมผืนผ้า 121">
              <a:extLst>
                <a:ext uri="{FF2B5EF4-FFF2-40B4-BE49-F238E27FC236}">
                  <a16:creationId xmlns:a16="http://schemas.microsoft.com/office/drawing/2014/main" id="{A5243BFE-0B87-497D-B2E1-4E817324BA4C}"/>
                </a:ext>
              </a:extLst>
            </p:cNvPr>
            <p:cNvSpPr/>
            <p:nvPr/>
          </p:nvSpPr>
          <p:spPr>
            <a:xfrm>
              <a:off x="9608930" y="5846172"/>
              <a:ext cx="47277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gap</a:t>
              </a:r>
            </a:p>
          </p:txBody>
        </p:sp>
        <p:sp>
          <p:nvSpPr>
            <p:cNvPr id="123" name="สี่เหลี่ยมผืนผ้า 122">
              <a:extLst>
                <a:ext uri="{FF2B5EF4-FFF2-40B4-BE49-F238E27FC236}">
                  <a16:creationId xmlns:a16="http://schemas.microsoft.com/office/drawing/2014/main" id="{5E8F804B-2082-459B-A662-26BAB6D909CC}"/>
                </a:ext>
              </a:extLst>
            </p:cNvPr>
            <p:cNvSpPr/>
            <p:nvPr/>
          </p:nvSpPr>
          <p:spPr>
            <a:xfrm>
              <a:off x="7982818" y="5832052"/>
              <a:ext cx="66941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no gap</a:t>
              </a:r>
            </a:p>
          </p:txBody>
        </p:sp>
        <p:sp>
          <p:nvSpPr>
            <p:cNvPr id="124" name="สี่เหลี่ยมผืนผ้า 123">
              <a:extLst>
                <a:ext uri="{FF2B5EF4-FFF2-40B4-BE49-F238E27FC236}">
                  <a16:creationId xmlns:a16="http://schemas.microsoft.com/office/drawing/2014/main" id="{E966AF18-BFA5-4469-80B0-1D720DBB8362}"/>
                </a:ext>
              </a:extLst>
            </p:cNvPr>
            <p:cNvSpPr/>
            <p:nvPr/>
          </p:nvSpPr>
          <p:spPr>
            <a:xfrm>
              <a:off x="8742721" y="4921681"/>
              <a:ext cx="75918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junction</a:t>
              </a:r>
            </a:p>
          </p:txBody>
        </p:sp>
        <p:grpSp>
          <p:nvGrpSpPr>
            <p:cNvPr id="125" name="กลุ่ม 124">
              <a:extLst>
                <a:ext uri="{FF2B5EF4-FFF2-40B4-BE49-F238E27FC236}">
                  <a16:creationId xmlns:a16="http://schemas.microsoft.com/office/drawing/2014/main" id="{027D0DDC-4125-4EF2-8E86-C852B0107D5C}"/>
                </a:ext>
              </a:extLst>
            </p:cNvPr>
            <p:cNvGrpSpPr/>
            <p:nvPr/>
          </p:nvGrpSpPr>
          <p:grpSpPr>
            <a:xfrm>
              <a:off x="8212698" y="5069267"/>
              <a:ext cx="2078363" cy="1482391"/>
              <a:chOff x="8220984" y="1298278"/>
              <a:chExt cx="2078363" cy="1482391"/>
            </a:xfrm>
          </p:grpSpPr>
          <p:grpSp>
            <p:nvGrpSpPr>
              <p:cNvPr id="126" name="กลุ่ม 125">
                <a:extLst>
                  <a:ext uri="{FF2B5EF4-FFF2-40B4-BE49-F238E27FC236}">
                    <a16:creationId xmlns:a16="http://schemas.microsoft.com/office/drawing/2014/main" id="{B17F1148-A2AC-490C-A434-26B3D6283056}"/>
                  </a:ext>
                </a:extLst>
              </p:cNvPr>
              <p:cNvGrpSpPr/>
              <p:nvPr/>
            </p:nvGrpSpPr>
            <p:grpSpPr>
              <a:xfrm>
                <a:off x="8220984" y="1298278"/>
                <a:ext cx="2078363" cy="1482391"/>
                <a:chOff x="8489458" y="1312565"/>
                <a:chExt cx="2078363" cy="1482391"/>
              </a:xfrm>
            </p:grpSpPr>
            <p:sp>
              <p:nvSpPr>
                <p:cNvPr id="128" name="กล่องข้อความ 127">
                  <a:extLst>
                    <a:ext uri="{FF2B5EF4-FFF2-40B4-BE49-F238E27FC236}">
                      <a16:creationId xmlns:a16="http://schemas.microsoft.com/office/drawing/2014/main" id="{FA935184-0AA1-4E81-AF80-3A09FC5BEA4D}"/>
                    </a:ext>
                  </a:extLst>
                </p:cNvPr>
                <p:cNvSpPr txBox="1"/>
                <p:nvPr/>
              </p:nvSpPr>
              <p:spPr>
                <a:xfrm>
                  <a:off x="9152752" y="1312565"/>
                  <a:ext cx="74900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Front</a:t>
                  </a:r>
                </a:p>
              </p:txBody>
            </p:sp>
            <p:sp>
              <p:nvSpPr>
                <p:cNvPr id="129" name="กล่องข้อความ 128">
                  <a:extLst>
                    <a:ext uri="{FF2B5EF4-FFF2-40B4-BE49-F238E27FC236}">
                      <a16:creationId xmlns:a16="http://schemas.microsoft.com/office/drawing/2014/main" id="{5DD37163-4816-4403-9981-2C6A04F6B459}"/>
                    </a:ext>
                  </a:extLst>
                </p:cNvPr>
                <p:cNvSpPr txBox="1"/>
                <p:nvPr/>
              </p:nvSpPr>
              <p:spPr>
                <a:xfrm>
                  <a:off x="9808638" y="1862945"/>
                  <a:ext cx="75918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Right</a:t>
                  </a:r>
                </a:p>
              </p:txBody>
            </p:sp>
            <p:sp>
              <p:nvSpPr>
                <p:cNvPr id="130" name="กล่องข้อความ 129">
                  <a:extLst>
                    <a:ext uri="{FF2B5EF4-FFF2-40B4-BE49-F238E27FC236}">
                      <a16:creationId xmlns:a16="http://schemas.microsoft.com/office/drawing/2014/main" id="{AEAE5AD3-F9D7-43A5-96C4-D9525C2C15C8}"/>
                    </a:ext>
                  </a:extLst>
                </p:cNvPr>
                <p:cNvSpPr txBox="1"/>
                <p:nvPr/>
              </p:nvSpPr>
              <p:spPr>
                <a:xfrm>
                  <a:off x="9184299" y="2394847"/>
                  <a:ext cx="72071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Back</a:t>
                  </a:r>
                </a:p>
              </p:txBody>
            </p:sp>
            <p:sp>
              <p:nvSpPr>
                <p:cNvPr id="131" name="กล่องข้อความ 130">
                  <a:extLst>
                    <a:ext uri="{FF2B5EF4-FFF2-40B4-BE49-F238E27FC236}">
                      <a16:creationId xmlns:a16="http://schemas.microsoft.com/office/drawing/2014/main" id="{B226A1ED-E0FC-4AC5-BB55-9A614356727B}"/>
                    </a:ext>
                  </a:extLst>
                </p:cNvPr>
                <p:cNvSpPr txBox="1"/>
                <p:nvPr/>
              </p:nvSpPr>
              <p:spPr>
                <a:xfrm>
                  <a:off x="8489458" y="1815445"/>
                  <a:ext cx="63094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>
                      <a:latin typeface="Times" pitchFamily="2" charset="0"/>
                    </a:rPr>
                    <a:t>Left</a:t>
                  </a:r>
                </a:p>
              </p:txBody>
            </p:sp>
          </p:grpSp>
          <p:pic>
            <p:nvPicPr>
              <p:cNvPr id="127" name="รูปภาพ 126">
                <a:extLst>
                  <a:ext uri="{FF2B5EF4-FFF2-40B4-BE49-F238E27FC236}">
                    <a16:creationId xmlns:a16="http://schemas.microsoft.com/office/drawing/2014/main" id="{EEB4DB12-2842-4968-96C9-67FAA111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5551" y="1592850"/>
                <a:ext cx="851665" cy="851665"/>
              </a:xfrm>
              <a:prstGeom prst="rect">
                <a:avLst/>
              </a:prstGeom>
            </p:spPr>
          </p:pic>
        </p:grpSp>
      </p:grpSp>
      <p:sp>
        <p:nvSpPr>
          <p:cNvPr id="132" name="กล่องข้อความ 131">
            <a:extLst>
              <a:ext uri="{FF2B5EF4-FFF2-40B4-BE49-F238E27FC236}">
                <a16:creationId xmlns:a16="http://schemas.microsoft.com/office/drawing/2014/main" id="{3CDC463B-D291-4785-BBFA-E54B31354F29}"/>
              </a:ext>
            </a:extLst>
          </p:cNvPr>
          <p:cNvSpPr txBox="1"/>
          <p:nvPr/>
        </p:nvSpPr>
        <p:spPr>
          <a:xfrm>
            <a:off x="8915049" y="3606418"/>
            <a:ext cx="1201869" cy="791706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gap between </a:t>
            </a:r>
          </a:p>
          <a:p>
            <a:pPr algn="ctr"/>
            <a:r>
              <a:rPr lang="en-US" sz="1350" dirty="0">
                <a:latin typeface="Times" pitchFamily="2" charset="0"/>
              </a:rPr>
              <a:t>buildings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gap</a:t>
            </a:r>
          </a:p>
        </p:txBody>
      </p:sp>
      <p:sp>
        <p:nvSpPr>
          <p:cNvPr id="133" name="กล่องข้อความ 132">
            <a:extLst>
              <a:ext uri="{FF2B5EF4-FFF2-40B4-BE49-F238E27FC236}">
                <a16:creationId xmlns:a16="http://schemas.microsoft.com/office/drawing/2014/main" id="{2809B99A-2844-409F-8915-1D250B7AC577}"/>
              </a:ext>
            </a:extLst>
          </p:cNvPr>
          <p:cNvSpPr txBox="1"/>
          <p:nvPr/>
        </p:nvSpPr>
        <p:spPr>
          <a:xfrm>
            <a:off x="6658448" y="3626781"/>
            <a:ext cx="1369278" cy="561856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Times" pitchFamily="2" charset="0"/>
              </a:rPr>
              <a:t>junction </a:t>
            </a:r>
          </a:p>
          <a:p>
            <a:pPr algn="ctr"/>
            <a:r>
              <a:rPr lang="en-US" sz="1350" b="1" dirty="0">
                <a:latin typeface="Times" pitchFamily="2" charset="0"/>
              </a:rPr>
              <a:t>OR</a:t>
            </a:r>
            <a:r>
              <a:rPr lang="en-US" sz="1350" dirty="0">
                <a:latin typeface="Times" pitchFamily="2" charset="0"/>
              </a:rPr>
              <a:t> no junction</a:t>
            </a:r>
          </a:p>
        </p:txBody>
      </p:sp>
      <p:cxnSp>
        <p:nvCxnSpPr>
          <p:cNvPr id="134" name="ตัวเชื่อมต่อ: โค้ง 133">
            <a:extLst>
              <a:ext uri="{FF2B5EF4-FFF2-40B4-BE49-F238E27FC236}">
                <a16:creationId xmlns:a16="http://schemas.microsoft.com/office/drawing/2014/main" id="{50B9957E-7DCF-415C-A578-D33BB4AEB397}"/>
              </a:ext>
            </a:extLst>
          </p:cNvPr>
          <p:cNvCxnSpPr>
            <a:cxnSpLocks/>
            <a:stCxn id="133" idx="2"/>
            <a:endCxn id="128" idx="1"/>
          </p:cNvCxnSpPr>
          <p:nvPr/>
        </p:nvCxnSpPr>
        <p:spPr>
          <a:xfrm rot="16200000" flipH="1">
            <a:off x="7482712" y="4049013"/>
            <a:ext cx="501999" cy="781246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ตัวเชื่อมต่อ: โค้ง 134">
            <a:extLst>
              <a:ext uri="{FF2B5EF4-FFF2-40B4-BE49-F238E27FC236}">
                <a16:creationId xmlns:a16="http://schemas.microsoft.com/office/drawing/2014/main" id="{2A0F65B7-76EC-4BF9-A18F-6116DCEAB1F1}"/>
              </a:ext>
            </a:extLst>
          </p:cNvPr>
          <p:cNvCxnSpPr>
            <a:cxnSpLocks/>
            <a:stCxn id="133" idx="2"/>
            <a:endCxn id="130" idx="1"/>
          </p:cNvCxnSpPr>
          <p:nvPr/>
        </p:nvCxnSpPr>
        <p:spPr>
          <a:xfrm rot="16200000" flipH="1">
            <a:off x="7088686" y="4443037"/>
            <a:ext cx="1313711" cy="80490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ตัวเชื่อมต่อ: โค้ง 135">
            <a:extLst>
              <a:ext uri="{FF2B5EF4-FFF2-40B4-BE49-F238E27FC236}">
                <a16:creationId xmlns:a16="http://schemas.microsoft.com/office/drawing/2014/main" id="{597A51DA-7BAF-48EF-90B0-7A83C834C992}"/>
              </a:ext>
            </a:extLst>
          </p:cNvPr>
          <p:cNvCxnSpPr>
            <a:cxnSpLocks/>
            <a:stCxn id="132" idx="2"/>
            <a:endCxn id="129" idx="0"/>
          </p:cNvCxnSpPr>
          <p:nvPr/>
        </p:nvCxnSpPr>
        <p:spPr>
          <a:xfrm rot="5400000">
            <a:off x="8930836" y="4368232"/>
            <a:ext cx="555257" cy="615040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ตัวเชื่อมต่อ: โค้ง 136">
            <a:extLst>
              <a:ext uri="{FF2B5EF4-FFF2-40B4-BE49-F238E27FC236}">
                <a16:creationId xmlns:a16="http://schemas.microsoft.com/office/drawing/2014/main" id="{33DF303A-4755-4C2D-810F-3FE075C1CECF}"/>
              </a:ext>
            </a:extLst>
          </p:cNvPr>
          <p:cNvCxnSpPr>
            <a:cxnSpLocks/>
            <a:stCxn id="132" idx="2"/>
            <a:endCxn id="131" idx="0"/>
          </p:cNvCxnSpPr>
          <p:nvPr/>
        </p:nvCxnSpPr>
        <p:spPr>
          <a:xfrm rot="5400000">
            <a:off x="8429909" y="3831681"/>
            <a:ext cx="519632" cy="1652518"/>
          </a:xfrm>
          <a:prstGeom prst="curved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ตัวเชื่อมต่อ: หักมุม 137">
            <a:extLst>
              <a:ext uri="{FF2B5EF4-FFF2-40B4-BE49-F238E27FC236}">
                <a16:creationId xmlns:a16="http://schemas.microsoft.com/office/drawing/2014/main" id="{21CFEFDF-B126-4533-AA04-4CB92BB1091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8763077" y="2942452"/>
            <a:ext cx="752907" cy="66396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ตัวเชื่อมต่อ: หักมุม 138">
            <a:extLst>
              <a:ext uri="{FF2B5EF4-FFF2-40B4-BE49-F238E27FC236}">
                <a16:creationId xmlns:a16="http://schemas.microsoft.com/office/drawing/2014/main" id="{F4C72D4E-534A-4F4D-84E2-451D5AC33B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07894" y="3553828"/>
            <a:ext cx="744470" cy="456038"/>
          </a:xfrm>
          <a:prstGeom prst="bentConnector3">
            <a:avLst>
              <a:gd name="adj1" fmla="val -15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ตัวเชื่อมต่อ: หักมุม 139">
            <a:extLst>
              <a:ext uri="{FF2B5EF4-FFF2-40B4-BE49-F238E27FC236}">
                <a16:creationId xmlns:a16="http://schemas.microsoft.com/office/drawing/2014/main" id="{6B0A9ED1-0D29-4C1D-9307-11652CC786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93465" y="3071694"/>
            <a:ext cx="881456" cy="559602"/>
          </a:xfrm>
          <a:prstGeom prst="bentConnector3">
            <a:avLst>
              <a:gd name="adj1" fmla="val 94088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ตัวเชื่อมต่อ: หักมุม 140">
            <a:extLst>
              <a:ext uri="{FF2B5EF4-FFF2-40B4-BE49-F238E27FC236}">
                <a16:creationId xmlns:a16="http://schemas.microsoft.com/office/drawing/2014/main" id="{4E45C3DC-12AF-4414-A7F5-E5690E5D94D7}"/>
              </a:ext>
            </a:extLst>
          </p:cNvPr>
          <p:cNvCxnSpPr>
            <a:cxnSpLocks/>
          </p:cNvCxnSpPr>
          <p:nvPr/>
        </p:nvCxnSpPr>
        <p:spPr>
          <a:xfrm>
            <a:off x="8364444" y="3732441"/>
            <a:ext cx="489419" cy="32822"/>
          </a:xfrm>
          <a:prstGeom prst="bentConnector3">
            <a:avLst>
              <a:gd name="adj1" fmla="val 5934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EEBFC0E4-DD59-4C18-A222-BFF0BF620217}"/>
              </a:ext>
            </a:extLst>
          </p:cNvPr>
          <p:cNvSpPr/>
          <p:nvPr/>
        </p:nvSpPr>
        <p:spPr>
          <a:xfrm>
            <a:off x="7527325" y="2852824"/>
            <a:ext cx="56175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Front</a:t>
            </a:r>
          </a:p>
        </p:txBody>
      </p:sp>
      <p:sp>
        <p:nvSpPr>
          <p:cNvPr id="143" name="สี่เหลี่ยมผืนผ้า 142">
            <a:extLst>
              <a:ext uri="{FF2B5EF4-FFF2-40B4-BE49-F238E27FC236}">
                <a16:creationId xmlns:a16="http://schemas.microsoft.com/office/drawing/2014/main" id="{C9D3E21F-FF47-481C-AE93-E8610170EDF2}"/>
              </a:ext>
            </a:extLst>
          </p:cNvPr>
          <p:cNvSpPr/>
          <p:nvPr/>
        </p:nvSpPr>
        <p:spPr>
          <a:xfrm>
            <a:off x="8689887" y="3258349"/>
            <a:ext cx="553350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Back</a:t>
            </a:r>
          </a:p>
        </p:txBody>
      </p:sp>
      <p:sp>
        <p:nvSpPr>
          <p:cNvPr id="144" name="สี่เหลี่ยมผืนผ้า 143">
            <a:extLst>
              <a:ext uri="{FF2B5EF4-FFF2-40B4-BE49-F238E27FC236}">
                <a16:creationId xmlns:a16="http://schemas.microsoft.com/office/drawing/2014/main" id="{B3A9B882-BAE8-446A-9B28-1416F85FEF95}"/>
              </a:ext>
            </a:extLst>
          </p:cNvPr>
          <p:cNvSpPr/>
          <p:nvPr/>
        </p:nvSpPr>
        <p:spPr>
          <a:xfrm>
            <a:off x="8093546" y="3477974"/>
            <a:ext cx="473206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Left</a:t>
            </a:r>
          </a:p>
        </p:txBody>
      </p:sp>
      <p:sp>
        <p:nvSpPr>
          <p:cNvPr id="145" name="สี่เหลี่ยมผืนผ้า 144">
            <a:extLst>
              <a:ext uri="{FF2B5EF4-FFF2-40B4-BE49-F238E27FC236}">
                <a16:creationId xmlns:a16="http://schemas.microsoft.com/office/drawing/2014/main" id="{EC38B63E-B5C3-415F-B51F-3FB4A76CAEDF}"/>
              </a:ext>
            </a:extLst>
          </p:cNvPr>
          <p:cNvSpPr/>
          <p:nvPr/>
        </p:nvSpPr>
        <p:spPr>
          <a:xfrm>
            <a:off x="8299767" y="2678908"/>
            <a:ext cx="569387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latin typeface="Times" pitchFamily="2" charset="0"/>
              </a:rPr>
              <a:t>Right</a:t>
            </a:r>
          </a:p>
        </p:txBody>
      </p:sp>
      <p:cxnSp>
        <p:nvCxnSpPr>
          <p:cNvPr id="156" name="ตัวเชื่อมต่อตรง 155">
            <a:extLst>
              <a:ext uri="{FF2B5EF4-FFF2-40B4-BE49-F238E27FC236}">
                <a16:creationId xmlns:a16="http://schemas.microsoft.com/office/drawing/2014/main" id="{3CCF44F3-E9DD-421D-802D-4BAAE5FF2853}"/>
              </a:ext>
            </a:extLst>
          </p:cNvPr>
          <p:cNvCxnSpPr>
            <a:cxnSpLocks/>
          </p:cNvCxnSpPr>
          <p:nvPr/>
        </p:nvCxnSpPr>
        <p:spPr>
          <a:xfrm flipH="1" flipV="1">
            <a:off x="8132248" y="2795839"/>
            <a:ext cx="464390" cy="915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ตัวเชื่อมต่อตรง 156">
            <a:extLst>
              <a:ext uri="{FF2B5EF4-FFF2-40B4-BE49-F238E27FC236}">
                <a16:creationId xmlns:a16="http://schemas.microsoft.com/office/drawing/2014/main" id="{E8527A1C-E336-48D1-B190-962F52B0B93F}"/>
              </a:ext>
            </a:extLst>
          </p:cNvPr>
          <p:cNvCxnSpPr>
            <a:cxnSpLocks/>
          </p:cNvCxnSpPr>
          <p:nvPr/>
        </p:nvCxnSpPr>
        <p:spPr>
          <a:xfrm flipH="1">
            <a:off x="7876888" y="3122225"/>
            <a:ext cx="932791" cy="2437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C6B1935-66A2-104D-B01C-C92438B9E82E}"/>
              </a:ext>
            </a:extLst>
          </p:cNvPr>
          <p:cNvSpPr/>
          <p:nvPr/>
        </p:nvSpPr>
        <p:spPr>
          <a:xfrm>
            <a:off x="5706139" y="5039833"/>
            <a:ext cx="1216152" cy="48463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56542-C0F5-2448-BD7E-AA8B0262DE5B}"/>
              </a:ext>
            </a:extLst>
          </p:cNvPr>
          <p:cNvSpPr txBox="1"/>
          <p:nvPr/>
        </p:nvSpPr>
        <p:spPr>
          <a:xfrm>
            <a:off x="9013108" y="5130273"/>
            <a:ext cx="138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4 bit descriptor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4E6CA8-E77D-4D42-97B8-A65C44F5E3BF}"/>
              </a:ext>
            </a:extLst>
          </p:cNvPr>
          <p:cNvSpPr txBox="1"/>
          <p:nvPr/>
        </p:nvSpPr>
        <p:spPr>
          <a:xfrm>
            <a:off x="1779056" y="5163919"/>
            <a:ext cx="138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4 bit descriptor</a:t>
            </a:r>
          </a:p>
        </p:txBody>
      </p:sp>
    </p:spTree>
    <p:extLst>
      <p:ext uri="{BB962C8B-B14F-4D97-AF65-F5344CB8AC3E}">
        <p14:creationId xmlns:p14="http://schemas.microsoft.com/office/powerpoint/2010/main" val="38595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89" grpId="0" animBg="1"/>
      <p:bldP spid="95" grpId="0" animBg="1"/>
      <p:bldP spid="132" grpId="0" animBg="1"/>
      <p:bldP spid="133" grpId="0" animBg="1"/>
      <p:bldP spid="142" grpId="0" animBg="1"/>
      <p:bldP spid="143" grpId="0" animBg="1"/>
      <p:bldP spid="143" grpId="1" animBg="1"/>
      <p:bldP spid="144" grpId="0" animBg="1"/>
      <p:bldP spid="145" grpId="0" animBg="1"/>
      <p:bldP spid="3" grpId="0" animBg="1"/>
      <p:bldP spid="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52F733-85B8-CE43-B4CB-C000CDD41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05" r="53642" b="202"/>
          <a:stretch/>
        </p:blipFill>
        <p:spPr>
          <a:xfrm>
            <a:off x="132873" y="540327"/>
            <a:ext cx="3642570" cy="2909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68E4A-F3F1-2643-863D-D0D1E2382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98" b="-1"/>
          <a:stretch/>
        </p:blipFill>
        <p:spPr>
          <a:xfrm>
            <a:off x="3775443" y="540328"/>
            <a:ext cx="3678302" cy="293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19CD3-A82B-C444-A8B1-D0A4B14CB8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43239"/>
          <a:stretch/>
        </p:blipFill>
        <p:spPr>
          <a:xfrm>
            <a:off x="7453745" y="565679"/>
            <a:ext cx="4117486" cy="290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D013B-21DA-D147-B7AA-08FCBD858D07}"/>
              </a:ext>
            </a:extLst>
          </p:cNvPr>
          <p:cNvSpPr txBox="1"/>
          <p:nvPr/>
        </p:nvSpPr>
        <p:spPr>
          <a:xfrm>
            <a:off x="831272" y="3475134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7A3E5-11EC-A047-8B45-69D9D0CB489C}"/>
              </a:ext>
            </a:extLst>
          </p:cNvPr>
          <p:cNvSpPr txBox="1"/>
          <p:nvPr/>
        </p:nvSpPr>
        <p:spPr>
          <a:xfrm>
            <a:off x="4617066" y="3449782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5D1C-7F26-C44D-AA47-EFDB7AE287F0}"/>
              </a:ext>
            </a:extLst>
          </p:cNvPr>
          <p:cNvSpPr txBox="1"/>
          <p:nvPr/>
        </p:nvSpPr>
        <p:spPr>
          <a:xfrm>
            <a:off x="8514960" y="3464302"/>
            <a:ext cx="1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431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04056-389C-844D-9B50-16B7B8E0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9" y="486641"/>
            <a:ext cx="5839114" cy="249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6488C-01B7-1E44-91E3-9D5878BC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1" y="3253063"/>
            <a:ext cx="5207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3A5BD-2C26-E349-A0F4-77853830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1" y="3737022"/>
            <a:ext cx="5118100" cy="524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6F75763-835F-0B48-95A7-1D47474C77CD}"/>
              </a:ext>
            </a:extLst>
          </p:cNvPr>
          <p:cNvSpPr/>
          <p:nvPr/>
        </p:nvSpPr>
        <p:spPr>
          <a:xfrm>
            <a:off x="471052" y="758593"/>
            <a:ext cx="1482436" cy="238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710C64-442F-1D4B-BC0B-6D01DE47A759}"/>
              </a:ext>
            </a:extLst>
          </p:cNvPr>
          <p:cNvSpPr/>
          <p:nvPr/>
        </p:nvSpPr>
        <p:spPr>
          <a:xfrm>
            <a:off x="471052" y="1102796"/>
            <a:ext cx="1371600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691466-A623-C94C-AE09-4EFA761BC1BA}"/>
              </a:ext>
            </a:extLst>
          </p:cNvPr>
          <p:cNvSpPr/>
          <p:nvPr/>
        </p:nvSpPr>
        <p:spPr>
          <a:xfrm>
            <a:off x="512613" y="2493818"/>
            <a:ext cx="224443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DEE8C40-8265-9F4F-A3E8-90719CB2674F}"/>
              </a:ext>
            </a:extLst>
          </p:cNvPr>
          <p:cNvCxnSpPr>
            <a:stCxn id="12" idx="6"/>
          </p:cNvCxnSpPr>
          <p:nvPr/>
        </p:nvCxnSpPr>
        <p:spPr>
          <a:xfrm>
            <a:off x="1953488" y="878060"/>
            <a:ext cx="1206211" cy="2375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91E5C3C-336A-E14E-9183-8122175BA209}"/>
              </a:ext>
            </a:extLst>
          </p:cNvPr>
          <p:cNvCxnSpPr>
            <a:stCxn id="14" idx="6"/>
          </p:cNvCxnSpPr>
          <p:nvPr/>
        </p:nvCxnSpPr>
        <p:spPr>
          <a:xfrm>
            <a:off x="1842652" y="1227487"/>
            <a:ext cx="429491" cy="25095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BC361-AE66-E84F-A5A1-04FEDA3FF73E}"/>
              </a:ext>
            </a:extLst>
          </p:cNvPr>
          <p:cNvSpPr/>
          <p:nvPr/>
        </p:nvSpPr>
        <p:spPr>
          <a:xfrm>
            <a:off x="914398" y="3997373"/>
            <a:ext cx="3574473" cy="25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DD2B1A-CD73-1342-BB86-611170AAA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678" y="486641"/>
            <a:ext cx="5798712" cy="24944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45EB88-FA61-6D4E-9400-837687DC8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984" y="3252617"/>
            <a:ext cx="53721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6DC30-22B3-1C40-9A16-9537D8F8C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984" y="3923612"/>
            <a:ext cx="5283200" cy="2032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5213486-DDDD-624A-9EE0-2E5A4F724B82}"/>
              </a:ext>
            </a:extLst>
          </p:cNvPr>
          <p:cNvSpPr/>
          <p:nvPr/>
        </p:nvSpPr>
        <p:spPr>
          <a:xfrm>
            <a:off x="6276098" y="758593"/>
            <a:ext cx="1731831" cy="238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4C734C-8224-BE4D-B9C5-A8F1263470E6}"/>
              </a:ext>
            </a:extLst>
          </p:cNvPr>
          <p:cNvSpPr/>
          <p:nvPr/>
        </p:nvSpPr>
        <p:spPr>
          <a:xfrm>
            <a:off x="6310166" y="1775441"/>
            <a:ext cx="1683907" cy="23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2AC000-58B5-784E-BE92-FD21B47A88D5}"/>
              </a:ext>
            </a:extLst>
          </p:cNvPr>
          <p:cNvSpPr/>
          <p:nvPr/>
        </p:nvSpPr>
        <p:spPr>
          <a:xfrm>
            <a:off x="6310166" y="1482436"/>
            <a:ext cx="1683907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A8A6C73-9D65-004B-80C0-D4A45538EC16}"/>
              </a:ext>
            </a:extLst>
          </p:cNvPr>
          <p:cNvCxnSpPr>
            <a:stCxn id="29" idx="6"/>
          </p:cNvCxnSpPr>
          <p:nvPr/>
        </p:nvCxnSpPr>
        <p:spPr>
          <a:xfrm>
            <a:off x="8007929" y="878060"/>
            <a:ext cx="1067655" cy="23745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9C2EBCB-279F-2347-9242-6071F62F6A61}"/>
              </a:ext>
            </a:extLst>
          </p:cNvPr>
          <p:cNvCxnSpPr>
            <a:stCxn id="31" idx="6"/>
          </p:cNvCxnSpPr>
          <p:nvPr/>
        </p:nvCxnSpPr>
        <p:spPr>
          <a:xfrm>
            <a:off x="7994073" y="1892176"/>
            <a:ext cx="557063" cy="13604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FD2775D-3863-8547-A38A-3A99F6B66E68}"/>
              </a:ext>
            </a:extLst>
          </p:cNvPr>
          <p:cNvCxnSpPr>
            <a:stCxn id="32" idx="6"/>
          </p:cNvCxnSpPr>
          <p:nvPr/>
        </p:nvCxnSpPr>
        <p:spPr>
          <a:xfrm>
            <a:off x="7994073" y="1558636"/>
            <a:ext cx="831272" cy="23649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3266B92-7AE8-7343-9D27-F07CC9D3D3EA}"/>
              </a:ext>
            </a:extLst>
          </p:cNvPr>
          <p:cNvSpPr/>
          <p:nvPr/>
        </p:nvSpPr>
        <p:spPr>
          <a:xfrm>
            <a:off x="6310166" y="2493818"/>
            <a:ext cx="20995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A5F0F-F6E6-3D48-9790-031F0D861437}"/>
              </a:ext>
            </a:extLst>
          </p:cNvPr>
          <p:cNvSpPr txBox="1"/>
          <p:nvPr/>
        </p:nvSpPr>
        <p:spPr>
          <a:xfrm>
            <a:off x="1842652" y="4350117"/>
            <a:ext cx="220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5E7230-8961-A94A-8A34-5AB5D77D62BE}"/>
              </a:ext>
            </a:extLst>
          </p:cNvPr>
          <p:cNvSpPr txBox="1"/>
          <p:nvPr/>
        </p:nvSpPr>
        <p:spPr>
          <a:xfrm>
            <a:off x="8018596" y="4350117"/>
            <a:ext cx="220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2536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574</Words>
  <Application>Microsoft Macintosh PowerPoint</Application>
  <PresentationFormat>Widescreen</PresentationFormat>
  <Paragraphs>278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Mengjie</dc:creator>
  <cp:lastModifiedBy>Zhou Mengjie</cp:lastModifiedBy>
  <cp:revision>46</cp:revision>
  <cp:lastPrinted>2021-04-21T13:13:23Z</cp:lastPrinted>
  <dcterms:created xsi:type="dcterms:W3CDTF">2020-03-31T01:17:54Z</dcterms:created>
  <dcterms:modified xsi:type="dcterms:W3CDTF">2021-04-21T13:42:03Z</dcterms:modified>
</cp:coreProperties>
</file>